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9" r:id="rId5"/>
  </p:sldMasterIdLst>
  <p:notesMasterIdLst>
    <p:notesMasterId r:id="rId17"/>
  </p:notesMasterIdLst>
  <p:handoutMasterIdLst>
    <p:handoutMasterId r:id="rId18"/>
  </p:handoutMasterIdLst>
  <p:sldIdLst>
    <p:sldId id="1559" r:id="rId6"/>
    <p:sldId id="1548" r:id="rId7"/>
    <p:sldId id="1547" r:id="rId8"/>
    <p:sldId id="1564" r:id="rId9"/>
    <p:sldId id="1550" r:id="rId10"/>
    <p:sldId id="1551" r:id="rId11"/>
    <p:sldId id="1552" r:id="rId12"/>
    <p:sldId id="1563" r:id="rId13"/>
    <p:sldId id="1566" r:id="rId14"/>
    <p:sldId id="1565" r:id="rId15"/>
    <p:sldId id="1557" r:id="rId16"/>
  </p:sldIdLst>
  <p:sldSz cx="12192000" cy="6858000"/>
  <p:notesSz cx="6797675" cy="992822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F47507-2A03-E2D9-33C1-20459A2221A0}" v="2" dt="2023-04-05T08:37:03.642"/>
    <p1510:client id="{50D81CCF-9120-C6A2-FB96-206A5E3F340B}" v="16" dt="2023-04-03T11:52:53.343"/>
    <p1510:client id="{8B46224F-DFE1-8E4E-E2B4-FA1E76C0C31E}" v="23" dt="2023-04-03T11:54:36.404"/>
    <p1510:client id="{8D2CCABA-AAF4-EC9D-A0AE-868FB6CA5774}" v="189" dt="2023-03-20T14:47:20.036"/>
    <p1510:client id="{9A380F42-B80A-468F-B1D1-C9827A9924E5}" v="244" dt="2023-02-13T13:54:32.575"/>
    <p1510:client id="{B8B5F3B5-A0DD-42F1-95A9-9E00772E6246}" v="544" dt="2023-04-03T11:45:23.739"/>
    <p1510:client id="{D6AB46A3-A322-495C-A7F3-58FF2827E6AC}" v="3" dt="2023-04-03T11:52:47.502"/>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Hjelm" userId="S::peter.hjelm@regionvasterbotten.se::91ded09b-ae1c-4066-b4d4-436798e58831" providerId="AD" clId="Web-{1EF47507-2A03-E2D9-33C1-20459A2221A0}"/>
    <pc:docChg chg="modSld">
      <pc:chgData name="Peter Hjelm" userId="S::peter.hjelm@regionvasterbotten.se::91ded09b-ae1c-4066-b4d4-436798e58831" providerId="AD" clId="Web-{1EF47507-2A03-E2D9-33C1-20459A2221A0}" dt="2023-04-05T08:37:03.642" v="1" actId="20577"/>
      <pc:docMkLst>
        <pc:docMk/>
      </pc:docMkLst>
      <pc:sldChg chg="modSp">
        <pc:chgData name="Peter Hjelm" userId="S::peter.hjelm@regionvasterbotten.se::91ded09b-ae1c-4066-b4d4-436798e58831" providerId="AD" clId="Web-{1EF47507-2A03-E2D9-33C1-20459A2221A0}" dt="2023-04-05T08:37:03.642" v="1" actId="20577"/>
        <pc:sldMkLst>
          <pc:docMk/>
          <pc:sldMk cId="1100826172" sldId="1563"/>
        </pc:sldMkLst>
        <pc:spChg chg="mod">
          <ac:chgData name="Peter Hjelm" userId="S::peter.hjelm@regionvasterbotten.se::91ded09b-ae1c-4066-b4d4-436798e58831" providerId="AD" clId="Web-{1EF47507-2A03-E2D9-33C1-20459A2221A0}" dt="2023-04-05T08:37:03.642" v="1" actId="20577"/>
          <ac:spMkLst>
            <pc:docMk/>
            <pc:sldMk cId="1100826172" sldId="1563"/>
            <ac:spMk id="3" creationId="{DEBAA3DA-095C-2B31-2644-2A92461D8013}"/>
          </ac:spMkLst>
        </pc:spChg>
      </pc:sldChg>
    </pc:docChg>
  </pc:docChgLst>
  <pc:docChgLst>
    <pc:chgData name="Nanna Forsgren" userId="S::nanna.forsgren@regionvasterbotten.se::1e5a3fc6-67e7-4b81-b9c2-a3c5f4813b17" providerId="AD" clId="Web-{B8B5F3B5-A0DD-42F1-95A9-9E00772E6246}"/>
    <pc:docChg chg="addSld modSld">
      <pc:chgData name="Nanna Forsgren" userId="S::nanna.forsgren@regionvasterbotten.se::1e5a3fc6-67e7-4b81-b9c2-a3c5f4813b17" providerId="AD" clId="Web-{B8B5F3B5-A0DD-42F1-95A9-9E00772E6246}" dt="2023-04-03T11:45:23.739" v="540" actId="20577"/>
      <pc:docMkLst>
        <pc:docMk/>
      </pc:docMkLst>
      <pc:sldChg chg="modSp">
        <pc:chgData name="Nanna Forsgren" userId="S::nanna.forsgren@regionvasterbotten.se::1e5a3fc6-67e7-4b81-b9c2-a3c5f4813b17" providerId="AD" clId="Web-{B8B5F3B5-A0DD-42F1-95A9-9E00772E6246}" dt="2023-04-03T11:44:24.255" v="533" actId="20577"/>
        <pc:sldMkLst>
          <pc:docMk/>
          <pc:sldMk cId="1100826172" sldId="1563"/>
        </pc:sldMkLst>
        <pc:spChg chg="mod">
          <ac:chgData name="Nanna Forsgren" userId="S::nanna.forsgren@regionvasterbotten.se::1e5a3fc6-67e7-4b81-b9c2-a3c5f4813b17" providerId="AD" clId="Web-{B8B5F3B5-A0DD-42F1-95A9-9E00772E6246}" dt="2023-04-03T11:44:24.255" v="533" actId="20577"/>
          <ac:spMkLst>
            <pc:docMk/>
            <pc:sldMk cId="1100826172" sldId="1563"/>
            <ac:spMk id="3" creationId="{DEBAA3DA-095C-2B31-2644-2A92461D8013}"/>
          </ac:spMkLst>
        </pc:spChg>
      </pc:sldChg>
      <pc:sldChg chg="modSp new">
        <pc:chgData name="Nanna Forsgren" userId="S::nanna.forsgren@regionvasterbotten.se::1e5a3fc6-67e7-4b81-b9c2-a3c5f4813b17" providerId="AD" clId="Web-{B8B5F3B5-A0DD-42F1-95A9-9E00772E6246}" dt="2023-04-03T11:45:23.739" v="540" actId="20577"/>
        <pc:sldMkLst>
          <pc:docMk/>
          <pc:sldMk cId="926432658" sldId="1566"/>
        </pc:sldMkLst>
        <pc:spChg chg="mod">
          <ac:chgData name="Nanna Forsgren" userId="S::nanna.forsgren@regionvasterbotten.se::1e5a3fc6-67e7-4b81-b9c2-a3c5f4813b17" providerId="AD" clId="Web-{B8B5F3B5-A0DD-42F1-95A9-9E00772E6246}" dt="2023-04-03T11:37:16.632" v="531" actId="20577"/>
          <ac:spMkLst>
            <pc:docMk/>
            <pc:sldMk cId="926432658" sldId="1566"/>
            <ac:spMk id="2" creationId="{A230D907-FE4C-0DF7-6B00-1F7E36CDAD71}"/>
          </ac:spMkLst>
        </pc:spChg>
        <pc:spChg chg="mod">
          <ac:chgData name="Nanna Forsgren" userId="S::nanna.forsgren@regionvasterbotten.se::1e5a3fc6-67e7-4b81-b9c2-a3c5f4813b17" providerId="AD" clId="Web-{B8B5F3B5-A0DD-42F1-95A9-9E00772E6246}" dt="2023-04-03T11:45:23.739" v="540" actId="20577"/>
          <ac:spMkLst>
            <pc:docMk/>
            <pc:sldMk cId="926432658" sldId="1566"/>
            <ac:spMk id="3" creationId="{60BBE0A9-7DBB-A1AD-276B-AE925DB69E1E}"/>
          </ac:spMkLst>
        </pc:spChg>
      </pc:sldChg>
    </pc:docChg>
  </pc:docChgLst>
  <pc:docChgLst>
    <pc:chgData name="Peter Hjelm" userId="S::peter.hjelm@regionvasterbotten.se::91ded09b-ae1c-4066-b4d4-436798e58831" providerId="AD" clId="Web-{8B46224F-DFE1-8E4E-E2B4-FA1E76C0C31E}"/>
    <pc:docChg chg="modSld">
      <pc:chgData name="Peter Hjelm" userId="S::peter.hjelm@regionvasterbotten.se::91ded09b-ae1c-4066-b4d4-436798e58831" providerId="AD" clId="Web-{8B46224F-DFE1-8E4E-E2B4-FA1E76C0C31E}" dt="2023-04-03T11:54:36.404" v="22" actId="20577"/>
      <pc:docMkLst>
        <pc:docMk/>
      </pc:docMkLst>
      <pc:sldChg chg="modSp">
        <pc:chgData name="Peter Hjelm" userId="S::peter.hjelm@regionvasterbotten.se::91ded09b-ae1c-4066-b4d4-436798e58831" providerId="AD" clId="Web-{8B46224F-DFE1-8E4E-E2B4-FA1E76C0C31E}" dt="2023-04-03T11:54:36.404" v="22" actId="20577"/>
        <pc:sldMkLst>
          <pc:docMk/>
          <pc:sldMk cId="1100826172" sldId="1563"/>
        </pc:sldMkLst>
        <pc:spChg chg="mod">
          <ac:chgData name="Peter Hjelm" userId="S::peter.hjelm@regionvasterbotten.se::91ded09b-ae1c-4066-b4d4-436798e58831" providerId="AD" clId="Web-{8B46224F-DFE1-8E4E-E2B4-FA1E76C0C31E}" dt="2023-04-03T11:54:36.404" v="22" actId="20577"/>
          <ac:spMkLst>
            <pc:docMk/>
            <pc:sldMk cId="1100826172" sldId="1563"/>
            <ac:spMk id="3" creationId="{DEBAA3DA-095C-2B31-2644-2A92461D8013}"/>
          </ac:spMkLst>
        </pc:spChg>
      </pc:sldChg>
    </pc:docChg>
  </pc:docChgLst>
  <pc:docChgLst>
    <pc:chgData name="Peter Hjelm" userId="S::peter.hjelm@regionvasterbotten.se::91ded09b-ae1c-4066-b4d4-436798e58831" providerId="AD" clId="Web-{8D2CCABA-AAF4-EC9D-A0AE-868FB6CA5774}"/>
    <pc:docChg chg="addSld delSld modSld">
      <pc:chgData name="Peter Hjelm" userId="S::peter.hjelm@regionvasterbotten.se::91ded09b-ae1c-4066-b4d4-436798e58831" providerId="AD" clId="Web-{8D2CCABA-AAF4-EC9D-A0AE-868FB6CA5774}" dt="2023-03-20T14:47:20.036" v="114" actId="14100"/>
      <pc:docMkLst>
        <pc:docMk/>
      </pc:docMkLst>
      <pc:sldChg chg="addSp modSp">
        <pc:chgData name="Peter Hjelm" userId="S::peter.hjelm@regionvasterbotten.se::91ded09b-ae1c-4066-b4d4-436798e58831" providerId="AD" clId="Web-{8D2CCABA-AAF4-EC9D-A0AE-868FB6CA5774}" dt="2023-03-20T14:47:20.036" v="114" actId="14100"/>
        <pc:sldMkLst>
          <pc:docMk/>
          <pc:sldMk cId="2778346744" sldId="1557"/>
        </pc:sldMkLst>
        <pc:spChg chg="mod">
          <ac:chgData name="Peter Hjelm" userId="S::peter.hjelm@regionvasterbotten.se::91ded09b-ae1c-4066-b4d4-436798e58831" providerId="AD" clId="Web-{8D2CCABA-AAF4-EC9D-A0AE-868FB6CA5774}" dt="2023-03-20T14:41:20.734" v="94" actId="20577"/>
          <ac:spMkLst>
            <pc:docMk/>
            <pc:sldMk cId="2778346744" sldId="1557"/>
            <ac:spMk id="4" creationId="{0E7AD73C-C93A-8455-7592-767F010F029C}"/>
          </ac:spMkLst>
        </pc:spChg>
        <pc:spChg chg="add">
          <ac:chgData name="Peter Hjelm" userId="S::peter.hjelm@regionvasterbotten.se::91ded09b-ae1c-4066-b4d4-436798e58831" providerId="AD" clId="Web-{8D2CCABA-AAF4-EC9D-A0AE-868FB6CA5774}" dt="2023-03-20T14:18:53.535" v="3"/>
          <ac:spMkLst>
            <pc:docMk/>
            <pc:sldMk cId="2778346744" sldId="1557"/>
            <ac:spMk id="5" creationId="{282FA449-DABB-B346-4939-20653BC652CB}"/>
          </ac:spMkLst>
        </pc:spChg>
        <pc:spChg chg="add mod">
          <ac:chgData name="Peter Hjelm" userId="S::peter.hjelm@regionvasterbotten.se::91ded09b-ae1c-4066-b4d4-436798e58831" providerId="AD" clId="Web-{8D2CCABA-AAF4-EC9D-A0AE-868FB6CA5774}" dt="2023-03-20T14:43:09.064" v="113" actId="20577"/>
          <ac:spMkLst>
            <pc:docMk/>
            <pc:sldMk cId="2778346744" sldId="1557"/>
            <ac:spMk id="7" creationId="{1F9C4FCF-29D2-5D61-09E4-D3B36E68474D}"/>
          </ac:spMkLst>
        </pc:spChg>
        <pc:picChg chg="add mod">
          <ac:chgData name="Peter Hjelm" userId="S::peter.hjelm@regionvasterbotten.se::91ded09b-ae1c-4066-b4d4-436798e58831" providerId="AD" clId="Web-{8D2CCABA-AAF4-EC9D-A0AE-868FB6CA5774}" dt="2023-03-20T14:47:20.036" v="114" actId="14100"/>
          <ac:picMkLst>
            <pc:docMk/>
            <pc:sldMk cId="2778346744" sldId="1557"/>
            <ac:picMk id="6" creationId="{DE3FBA91-3DF2-182D-4026-6AB877FAE6AB}"/>
          </ac:picMkLst>
        </pc:picChg>
      </pc:sldChg>
      <pc:sldChg chg="new del">
        <pc:chgData name="Peter Hjelm" userId="S::peter.hjelm@regionvasterbotten.se::91ded09b-ae1c-4066-b4d4-436798e58831" providerId="AD" clId="Web-{8D2CCABA-AAF4-EC9D-A0AE-868FB6CA5774}" dt="2023-03-20T14:18:24.363" v="1"/>
        <pc:sldMkLst>
          <pc:docMk/>
          <pc:sldMk cId="311143013" sldId="1566"/>
        </pc:sldMkLst>
      </pc:sldChg>
    </pc:docChg>
  </pc:docChgLst>
  <pc:docChgLst>
    <pc:chgData name="Peter Hjelm" userId="S::peter.hjelm@regionvasterbotten.se::91ded09b-ae1c-4066-b4d4-436798e58831" providerId="AD" clId="Web-{50D81CCF-9120-C6A2-FB96-206A5E3F340B}"/>
    <pc:docChg chg="modSld">
      <pc:chgData name="Peter Hjelm" userId="S::peter.hjelm@regionvasterbotten.se::91ded09b-ae1c-4066-b4d4-436798e58831" providerId="AD" clId="Web-{50D81CCF-9120-C6A2-FB96-206A5E3F340B}" dt="2023-04-03T11:52:53.343" v="15" actId="20577"/>
      <pc:docMkLst>
        <pc:docMk/>
      </pc:docMkLst>
      <pc:sldChg chg="modSp">
        <pc:chgData name="Peter Hjelm" userId="S::peter.hjelm@regionvasterbotten.se::91ded09b-ae1c-4066-b4d4-436798e58831" providerId="AD" clId="Web-{50D81CCF-9120-C6A2-FB96-206A5E3F340B}" dt="2023-04-03T11:52:53.343" v="15" actId="20577"/>
        <pc:sldMkLst>
          <pc:docMk/>
          <pc:sldMk cId="1100826172" sldId="1563"/>
        </pc:sldMkLst>
        <pc:spChg chg="mod">
          <ac:chgData name="Peter Hjelm" userId="S::peter.hjelm@regionvasterbotten.se::91ded09b-ae1c-4066-b4d4-436798e58831" providerId="AD" clId="Web-{50D81CCF-9120-C6A2-FB96-206A5E3F340B}" dt="2023-04-03T11:52:53.343" v="15" actId="20577"/>
          <ac:spMkLst>
            <pc:docMk/>
            <pc:sldMk cId="1100826172" sldId="1563"/>
            <ac:spMk id="3" creationId="{DEBAA3DA-095C-2B31-2644-2A92461D8013}"/>
          </ac:spMkLst>
        </pc:spChg>
      </pc:sldChg>
    </pc:docChg>
  </pc:docChgLst>
  <pc:docChgLst>
    <pc:chgData name="Nanna Forsgren" userId="S::nanna.forsgren@regionvasterbotten.se::1e5a3fc6-67e7-4b81-b9c2-a3c5f4813b17" providerId="AD" clId="Web-{D6AB46A3-A322-495C-A7F3-58FF2827E6AC}"/>
    <pc:docChg chg="modSld">
      <pc:chgData name="Nanna Forsgren" userId="S::nanna.forsgren@regionvasterbotten.se::1e5a3fc6-67e7-4b81-b9c2-a3c5f4813b17" providerId="AD" clId="Web-{D6AB46A3-A322-495C-A7F3-58FF2827E6AC}" dt="2023-04-03T11:52:47.502" v="2" actId="20577"/>
      <pc:docMkLst>
        <pc:docMk/>
      </pc:docMkLst>
      <pc:sldChg chg="modSp">
        <pc:chgData name="Nanna Forsgren" userId="S::nanna.forsgren@regionvasterbotten.se::1e5a3fc6-67e7-4b81-b9c2-a3c5f4813b17" providerId="AD" clId="Web-{D6AB46A3-A322-495C-A7F3-58FF2827E6AC}" dt="2023-04-03T11:52:47.502" v="2" actId="20577"/>
        <pc:sldMkLst>
          <pc:docMk/>
          <pc:sldMk cId="1100826172" sldId="1563"/>
        </pc:sldMkLst>
        <pc:spChg chg="mod">
          <ac:chgData name="Nanna Forsgren" userId="S::nanna.forsgren@regionvasterbotten.se::1e5a3fc6-67e7-4b81-b9c2-a3c5f4813b17" providerId="AD" clId="Web-{D6AB46A3-A322-495C-A7F3-58FF2827E6AC}" dt="2023-04-03T11:52:47.502" v="2" actId="20577"/>
          <ac:spMkLst>
            <pc:docMk/>
            <pc:sldMk cId="1100826172" sldId="1563"/>
            <ac:spMk id="3" creationId="{DEBAA3DA-095C-2B31-2644-2A92461D8013}"/>
          </ac:spMkLst>
        </pc:spChg>
      </pc:sldChg>
    </pc:docChg>
  </pc:docChgLst>
  <pc:docChgLst>
    <pc:chgData name="Jessika Nyström" userId="434344ac-5dbd-4788-b299-1d8e129cd079" providerId="ADAL" clId="{9A380F42-B80A-468F-B1D1-C9827A9924E5}"/>
    <pc:docChg chg="undo custSel addSld delSld modSld sldOrd addMainMaster delMainMaster">
      <pc:chgData name="Jessika Nyström" userId="434344ac-5dbd-4788-b299-1d8e129cd079" providerId="ADAL" clId="{9A380F42-B80A-468F-B1D1-C9827A9924E5}" dt="2023-02-13T13:57:36.520" v="1338" actId="20577"/>
      <pc:docMkLst>
        <pc:docMk/>
      </pc:docMkLst>
      <pc:sldChg chg="del">
        <pc:chgData name="Jessika Nyström" userId="434344ac-5dbd-4788-b299-1d8e129cd079" providerId="ADAL" clId="{9A380F42-B80A-468F-B1D1-C9827A9924E5}" dt="2023-02-13T13:14:49.075" v="1" actId="47"/>
        <pc:sldMkLst>
          <pc:docMk/>
          <pc:sldMk cId="1641334229" sldId="261"/>
        </pc:sldMkLst>
      </pc:sldChg>
      <pc:sldChg chg="del">
        <pc:chgData name="Jessika Nyström" userId="434344ac-5dbd-4788-b299-1d8e129cd079" providerId="ADAL" clId="{9A380F42-B80A-468F-B1D1-C9827A9924E5}" dt="2023-02-13T13:15:45.651" v="18" actId="47"/>
        <pc:sldMkLst>
          <pc:docMk/>
          <pc:sldMk cId="3673232209" sldId="287"/>
        </pc:sldMkLst>
      </pc:sldChg>
      <pc:sldChg chg="modSp add del">
        <pc:chgData name="Jessika Nyström" userId="434344ac-5dbd-4788-b299-1d8e129cd079" providerId="ADAL" clId="{9A380F42-B80A-468F-B1D1-C9827A9924E5}" dt="2023-02-13T13:31:56.169" v="702" actId="47"/>
        <pc:sldMkLst>
          <pc:docMk/>
          <pc:sldMk cId="2668126369" sldId="467"/>
        </pc:sldMkLst>
        <pc:picChg chg="mod">
          <ac:chgData name="Jessika Nyström" userId="434344ac-5dbd-4788-b299-1d8e129cd079" providerId="ADAL" clId="{9A380F42-B80A-468F-B1D1-C9827A9924E5}" dt="2023-02-13T13:31:05.699" v="693" actId="14100"/>
          <ac:picMkLst>
            <pc:docMk/>
            <pc:sldMk cId="2668126369" sldId="467"/>
            <ac:picMk id="1026" creationId="{5FA9FB25-7E81-471E-AFE7-7D001768E553}"/>
          </ac:picMkLst>
        </pc:picChg>
      </pc:sldChg>
      <pc:sldChg chg="del">
        <pc:chgData name="Jessika Nyström" userId="434344ac-5dbd-4788-b299-1d8e129cd079" providerId="ADAL" clId="{9A380F42-B80A-468F-B1D1-C9827A9924E5}" dt="2023-02-13T13:14:43.950" v="0" actId="47"/>
        <pc:sldMkLst>
          <pc:docMk/>
          <pc:sldMk cId="569684957" sldId="1527"/>
        </pc:sldMkLst>
      </pc:sldChg>
      <pc:sldChg chg="del">
        <pc:chgData name="Jessika Nyström" userId="434344ac-5dbd-4788-b299-1d8e129cd079" providerId="ADAL" clId="{9A380F42-B80A-468F-B1D1-C9827A9924E5}" dt="2023-02-13T13:14:53.757" v="2" actId="47"/>
        <pc:sldMkLst>
          <pc:docMk/>
          <pc:sldMk cId="3844678251" sldId="1528"/>
        </pc:sldMkLst>
      </pc:sldChg>
      <pc:sldChg chg="del">
        <pc:chgData name="Jessika Nyström" userId="434344ac-5dbd-4788-b299-1d8e129cd079" providerId="ADAL" clId="{9A380F42-B80A-468F-B1D1-C9827A9924E5}" dt="2023-02-13T13:14:55.827" v="3" actId="47"/>
        <pc:sldMkLst>
          <pc:docMk/>
          <pc:sldMk cId="1139770265" sldId="1529"/>
        </pc:sldMkLst>
      </pc:sldChg>
      <pc:sldChg chg="del">
        <pc:chgData name="Jessika Nyström" userId="434344ac-5dbd-4788-b299-1d8e129cd079" providerId="ADAL" clId="{9A380F42-B80A-468F-B1D1-C9827A9924E5}" dt="2023-02-13T13:15:00.151" v="4" actId="47"/>
        <pc:sldMkLst>
          <pc:docMk/>
          <pc:sldMk cId="519606018" sldId="1532"/>
        </pc:sldMkLst>
      </pc:sldChg>
      <pc:sldChg chg="del">
        <pc:chgData name="Jessika Nyström" userId="434344ac-5dbd-4788-b299-1d8e129cd079" providerId="ADAL" clId="{9A380F42-B80A-468F-B1D1-C9827A9924E5}" dt="2023-02-13T13:15:08.484" v="6" actId="47"/>
        <pc:sldMkLst>
          <pc:docMk/>
          <pc:sldMk cId="1176864855" sldId="1535"/>
        </pc:sldMkLst>
      </pc:sldChg>
      <pc:sldChg chg="del">
        <pc:chgData name="Jessika Nyström" userId="434344ac-5dbd-4788-b299-1d8e129cd079" providerId="ADAL" clId="{9A380F42-B80A-468F-B1D1-C9827A9924E5}" dt="2023-02-13T13:15:09.271" v="7" actId="47"/>
        <pc:sldMkLst>
          <pc:docMk/>
          <pc:sldMk cId="743353634" sldId="1536"/>
        </pc:sldMkLst>
      </pc:sldChg>
      <pc:sldChg chg="del">
        <pc:chgData name="Jessika Nyström" userId="434344ac-5dbd-4788-b299-1d8e129cd079" providerId="ADAL" clId="{9A380F42-B80A-468F-B1D1-C9827A9924E5}" dt="2023-02-13T13:15:10.139" v="8" actId="47"/>
        <pc:sldMkLst>
          <pc:docMk/>
          <pc:sldMk cId="1939767231" sldId="1537"/>
        </pc:sldMkLst>
      </pc:sldChg>
      <pc:sldChg chg="del">
        <pc:chgData name="Jessika Nyström" userId="434344ac-5dbd-4788-b299-1d8e129cd079" providerId="ADAL" clId="{9A380F42-B80A-468F-B1D1-C9827A9924E5}" dt="2023-02-13T13:15:10.826" v="9" actId="47"/>
        <pc:sldMkLst>
          <pc:docMk/>
          <pc:sldMk cId="1329542260" sldId="1538"/>
        </pc:sldMkLst>
      </pc:sldChg>
      <pc:sldChg chg="del">
        <pc:chgData name="Jessika Nyström" userId="434344ac-5dbd-4788-b299-1d8e129cd079" providerId="ADAL" clId="{9A380F42-B80A-468F-B1D1-C9827A9924E5}" dt="2023-02-13T13:15:12.756" v="11" actId="47"/>
        <pc:sldMkLst>
          <pc:docMk/>
          <pc:sldMk cId="4009798535" sldId="1540"/>
        </pc:sldMkLst>
      </pc:sldChg>
      <pc:sldChg chg="del">
        <pc:chgData name="Jessika Nyström" userId="434344ac-5dbd-4788-b299-1d8e129cd079" providerId="ADAL" clId="{9A380F42-B80A-468F-B1D1-C9827A9924E5}" dt="2023-02-13T13:15:13.543" v="12" actId="47"/>
        <pc:sldMkLst>
          <pc:docMk/>
          <pc:sldMk cId="619461096" sldId="1541"/>
        </pc:sldMkLst>
      </pc:sldChg>
      <pc:sldChg chg="del">
        <pc:chgData name="Jessika Nyström" userId="434344ac-5dbd-4788-b299-1d8e129cd079" providerId="ADAL" clId="{9A380F42-B80A-468F-B1D1-C9827A9924E5}" dt="2023-02-13T13:15:14.289" v="13" actId="47"/>
        <pc:sldMkLst>
          <pc:docMk/>
          <pc:sldMk cId="483326513" sldId="1542"/>
        </pc:sldMkLst>
      </pc:sldChg>
      <pc:sldChg chg="del">
        <pc:chgData name="Jessika Nyström" userId="434344ac-5dbd-4788-b299-1d8e129cd079" providerId="ADAL" clId="{9A380F42-B80A-468F-B1D1-C9827A9924E5}" dt="2023-02-13T13:15:15.058" v="14" actId="47"/>
        <pc:sldMkLst>
          <pc:docMk/>
          <pc:sldMk cId="1389458333" sldId="1543"/>
        </pc:sldMkLst>
      </pc:sldChg>
      <pc:sldChg chg="del">
        <pc:chgData name="Jessika Nyström" userId="434344ac-5dbd-4788-b299-1d8e129cd079" providerId="ADAL" clId="{9A380F42-B80A-468F-B1D1-C9827A9924E5}" dt="2023-02-13T13:15:15.908" v="15" actId="47"/>
        <pc:sldMkLst>
          <pc:docMk/>
          <pc:sldMk cId="352200900" sldId="1544"/>
        </pc:sldMkLst>
      </pc:sldChg>
      <pc:sldChg chg="del">
        <pc:chgData name="Jessika Nyström" userId="434344ac-5dbd-4788-b299-1d8e129cd079" providerId="ADAL" clId="{9A380F42-B80A-468F-B1D1-C9827A9924E5}" dt="2023-02-13T13:15:17.291" v="16" actId="47"/>
        <pc:sldMkLst>
          <pc:docMk/>
          <pc:sldMk cId="408772993" sldId="1545"/>
        </pc:sldMkLst>
      </pc:sldChg>
      <pc:sldChg chg="del">
        <pc:chgData name="Jessika Nyström" userId="434344ac-5dbd-4788-b299-1d8e129cd079" providerId="ADAL" clId="{9A380F42-B80A-468F-B1D1-C9827A9924E5}" dt="2023-02-13T13:15:18.573" v="17" actId="47"/>
        <pc:sldMkLst>
          <pc:docMk/>
          <pc:sldMk cId="1664990878" sldId="1546"/>
        </pc:sldMkLst>
      </pc:sldChg>
      <pc:sldChg chg="modSp mod modAnim">
        <pc:chgData name="Jessika Nyström" userId="434344ac-5dbd-4788-b299-1d8e129cd079" providerId="ADAL" clId="{9A380F42-B80A-468F-B1D1-C9827A9924E5}" dt="2023-02-13T13:52:10.322" v="1205" actId="20577"/>
        <pc:sldMkLst>
          <pc:docMk/>
          <pc:sldMk cId="4066953984" sldId="1547"/>
        </pc:sldMkLst>
        <pc:spChg chg="mod">
          <ac:chgData name="Jessika Nyström" userId="434344ac-5dbd-4788-b299-1d8e129cd079" providerId="ADAL" clId="{9A380F42-B80A-468F-B1D1-C9827A9924E5}" dt="2023-02-13T13:52:10.322" v="1205" actId="20577"/>
          <ac:spMkLst>
            <pc:docMk/>
            <pc:sldMk cId="4066953984" sldId="1547"/>
            <ac:spMk id="2" creationId="{7461A79D-2E55-025A-666E-3798C6A68E50}"/>
          </ac:spMkLst>
        </pc:spChg>
        <pc:spChg chg="mod">
          <ac:chgData name="Jessika Nyström" userId="434344ac-5dbd-4788-b299-1d8e129cd079" providerId="ADAL" clId="{9A380F42-B80A-468F-B1D1-C9827A9924E5}" dt="2023-02-13T13:51:59.738" v="1196" actId="207"/>
          <ac:spMkLst>
            <pc:docMk/>
            <pc:sldMk cId="4066953984" sldId="1547"/>
            <ac:spMk id="3" creationId="{B683DD2A-D54A-6C05-BD54-59A3250B7DFA}"/>
          </ac:spMkLst>
        </pc:spChg>
      </pc:sldChg>
      <pc:sldChg chg="addSp modSp mod">
        <pc:chgData name="Jessika Nyström" userId="434344ac-5dbd-4788-b299-1d8e129cd079" providerId="ADAL" clId="{9A380F42-B80A-468F-B1D1-C9827A9924E5}" dt="2023-02-13T13:55:38.980" v="1277" actId="1076"/>
        <pc:sldMkLst>
          <pc:docMk/>
          <pc:sldMk cId="521730381" sldId="1548"/>
        </pc:sldMkLst>
        <pc:spChg chg="mod">
          <ac:chgData name="Jessika Nyström" userId="434344ac-5dbd-4788-b299-1d8e129cd079" providerId="ADAL" clId="{9A380F42-B80A-468F-B1D1-C9827A9924E5}" dt="2023-02-13T13:54:24.706" v="1211" actId="1076"/>
          <ac:spMkLst>
            <pc:docMk/>
            <pc:sldMk cId="521730381" sldId="1548"/>
            <ac:spMk id="2" creationId="{3A88908E-48A5-17F9-121E-D6246036C803}"/>
          </ac:spMkLst>
        </pc:spChg>
        <pc:spChg chg="add mod">
          <ac:chgData name="Jessika Nyström" userId="434344ac-5dbd-4788-b299-1d8e129cd079" providerId="ADAL" clId="{9A380F42-B80A-468F-B1D1-C9827A9924E5}" dt="2023-02-13T13:55:38.980" v="1277" actId="1076"/>
          <ac:spMkLst>
            <pc:docMk/>
            <pc:sldMk cId="521730381" sldId="1548"/>
            <ac:spMk id="5" creationId="{577A3B84-235B-394F-90B0-1E0FA2F4BFE7}"/>
          </ac:spMkLst>
        </pc:spChg>
      </pc:sldChg>
      <pc:sldChg chg="modSp del mod">
        <pc:chgData name="Jessika Nyström" userId="434344ac-5dbd-4788-b299-1d8e129cd079" providerId="ADAL" clId="{9A380F42-B80A-468F-B1D1-C9827A9924E5}" dt="2023-02-13T13:30:44.479" v="690" actId="47"/>
        <pc:sldMkLst>
          <pc:docMk/>
          <pc:sldMk cId="1293779669" sldId="1549"/>
        </pc:sldMkLst>
        <pc:spChg chg="mod">
          <ac:chgData name="Jessika Nyström" userId="434344ac-5dbd-4788-b299-1d8e129cd079" providerId="ADAL" clId="{9A380F42-B80A-468F-B1D1-C9827A9924E5}" dt="2023-02-13T13:30:16.488" v="683" actId="21"/>
          <ac:spMkLst>
            <pc:docMk/>
            <pc:sldMk cId="1293779669" sldId="1549"/>
            <ac:spMk id="3" creationId="{DEBAA3DA-095C-2B31-2644-2A92461D8013}"/>
          </ac:spMkLst>
        </pc:spChg>
      </pc:sldChg>
      <pc:sldChg chg="del">
        <pc:chgData name="Jessika Nyström" userId="434344ac-5dbd-4788-b299-1d8e129cd079" providerId="ADAL" clId="{9A380F42-B80A-468F-B1D1-C9827A9924E5}" dt="2023-02-13T13:44:12.356" v="932" actId="47"/>
        <pc:sldMkLst>
          <pc:docMk/>
          <pc:sldMk cId="4279016633" sldId="1553"/>
        </pc:sldMkLst>
      </pc:sldChg>
      <pc:sldChg chg="del">
        <pc:chgData name="Jessika Nyström" userId="434344ac-5dbd-4788-b299-1d8e129cd079" providerId="ADAL" clId="{9A380F42-B80A-468F-B1D1-C9827A9924E5}" dt="2023-02-13T13:44:15.463" v="933" actId="47"/>
        <pc:sldMkLst>
          <pc:docMk/>
          <pc:sldMk cId="2124168452" sldId="1554"/>
        </pc:sldMkLst>
      </pc:sldChg>
      <pc:sldChg chg="del">
        <pc:chgData name="Jessika Nyström" userId="434344ac-5dbd-4788-b299-1d8e129cd079" providerId="ADAL" clId="{9A380F42-B80A-468F-B1D1-C9827A9924E5}" dt="2023-02-13T13:44:16.857" v="934" actId="47"/>
        <pc:sldMkLst>
          <pc:docMk/>
          <pc:sldMk cId="426959400" sldId="1555"/>
        </pc:sldMkLst>
      </pc:sldChg>
      <pc:sldChg chg="del">
        <pc:chgData name="Jessika Nyström" userId="434344ac-5dbd-4788-b299-1d8e129cd079" providerId="ADAL" clId="{9A380F42-B80A-468F-B1D1-C9827A9924E5}" dt="2023-02-13T13:44:18.740" v="935" actId="47"/>
        <pc:sldMkLst>
          <pc:docMk/>
          <pc:sldMk cId="65339682" sldId="1556"/>
        </pc:sldMkLst>
      </pc:sldChg>
      <pc:sldChg chg="modSp mod">
        <pc:chgData name="Jessika Nyström" userId="434344ac-5dbd-4788-b299-1d8e129cd079" providerId="ADAL" clId="{9A380F42-B80A-468F-B1D1-C9827A9924E5}" dt="2023-02-13T13:57:36.520" v="1338" actId="20577"/>
        <pc:sldMkLst>
          <pc:docMk/>
          <pc:sldMk cId="2778346744" sldId="1557"/>
        </pc:sldMkLst>
        <pc:spChg chg="mod">
          <ac:chgData name="Jessika Nyström" userId="434344ac-5dbd-4788-b299-1d8e129cd079" providerId="ADAL" clId="{9A380F42-B80A-468F-B1D1-C9827A9924E5}" dt="2023-02-13T13:57:29.828" v="1315" actId="20577"/>
          <ac:spMkLst>
            <pc:docMk/>
            <pc:sldMk cId="2778346744" sldId="1557"/>
            <ac:spMk id="2" creationId="{DF8FD3AF-EBEF-0079-75AD-BAF82AECAB59}"/>
          </ac:spMkLst>
        </pc:spChg>
        <pc:spChg chg="mod">
          <ac:chgData name="Jessika Nyström" userId="434344ac-5dbd-4788-b299-1d8e129cd079" providerId="ADAL" clId="{9A380F42-B80A-468F-B1D1-C9827A9924E5}" dt="2023-02-13T13:57:36.520" v="1338" actId="20577"/>
          <ac:spMkLst>
            <pc:docMk/>
            <pc:sldMk cId="2778346744" sldId="1557"/>
            <ac:spMk id="4" creationId="{0E7AD73C-C93A-8455-7592-767F010F029C}"/>
          </ac:spMkLst>
        </pc:spChg>
      </pc:sldChg>
      <pc:sldChg chg="modSp mod ord">
        <pc:chgData name="Jessika Nyström" userId="434344ac-5dbd-4788-b299-1d8e129cd079" providerId="ADAL" clId="{9A380F42-B80A-468F-B1D1-C9827A9924E5}" dt="2023-02-13T13:45:37.359" v="974" actId="20577"/>
        <pc:sldMkLst>
          <pc:docMk/>
          <pc:sldMk cId="3188272714" sldId="1559"/>
        </pc:sldMkLst>
        <pc:spChg chg="mod">
          <ac:chgData name="Jessika Nyström" userId="434344ac-5dbd-4788-b299-1d8e129cd079" providerId="ADAL" clId="{9A380F42-B80A-468F-B1D1-C9827A9924E5}" dt="2023-02-13T13:45:37.359" v="974" actId="20577"/>
          <ac:spMkLst>
            <pc:docMk/>
            <pc:sldMk cId="3188272714" sldId="1559"/>
            <ac:spMk id="7" creationId="{FEB5247F-8A10-44D1-8FD7-C0D8D36D842C}"/>
          </ac:spMkLst>
        </pc:spChg>
      </pc:sldChg>
      <pc:sldChg chg="del">
        <pc:chgData name="Jessika Nyström" userId="434344ac-5dbd-4788-b299-1d8e129cd079" providerId="ADAL" clId="{9A380F42-B80A-468F-B1D1-C9827A9924E5}" dt="2023-02-13T13:15:03.657" v="5" actId="47"/>
        <pc:sldMkLst>
          <pc:docMk/>
          <pc:sldMk cId="1549040863" sldId="1561"/>
        </pc:sldMkLst>
      </pc:sldChg>
      <pc:sldChg chg="del">
        <pc:chgData name="Jessika Nyström" userId="434344ac-5dbd-4788-b299-1d8e129cd079" providerId="ADAL" clId="{9A380F42-B80A-468F-B1D1-C9827A9924E5}" dt="2023-02-13T13:15:11.634" v="10" actId="47"/>
        <pc:sldMkLst>
          <pc:docMk/>
          <pc:sldMk cId="931099587" sldId="1562"/>
        </pc:sldMkLst>
      </pc:sldChg>
      <pc:sldChg chg="modSp mod ord">
        <pc:chgData name="Jessika Nyström" userId="434344ac-5dbd-4788-b299-1d8e129cd079" providerId="ADAL" clId="{9A380F42-B80A-468F-B1D1-C9827A9924E5}" dt="2023-02-13T13:56:17.358" v="1279"/>
        <pc:sldMkLst>
          <pc:docMk/>
          <pc:sldMk cId="1100826172" sldId="1563"/>
        </pc:sldMkLst>
        <pc:spChg chg="mod">
          <ac:chgData name="Jessika Nyström" userId="434344ac-5dbd-4788-b299-1d8e129cd079" providerId="ADAL" clId="{9A380F42-B80A-468F-B1D1-C9827A9924E5}" dt="2023-02-13T13:43:01.449" v="928" actId="255"/>
          <ac:spMkLst>
            <pc:docMk/>
            <pc:sldMk cId="1100826172" sldId="1563"/>
            <ac:spMk id="2" creationId="{890D1E99-66A5-9443-4F65-A5973E6929C3}"/>
          </ac:spMkLst>
        </pc:spChg>
        <pc:spChg chg="mod">
          <ac:chgData name="Jessika Nyström" userId="434344ac-5dbd-4788-b299-1d8e129cd079" providerId="ADAL" clId="{9A380F42-B80A-468F-B1D1-C9827A9924E5}" dt="2023-02-13T13:43:50.762" v="931" actId="1076"/>
          <ac:spMkLst>
            <pc:docMk/>
            <pc:sldMk cId="1100826172" sldId="1563"/>
            <ac:spMk id="3" creationId="{DEBAA3DA-095C-2B31-2644-2A92461D8013}"/>
          </ac:spMkLst>
        </pc:spChg>
      </pc:sldChg>
      <pc:sldChg chg="modSp mod">
        <pc:chgData name="Jessika Nyström" userId="434344ac-5dbd-4788-b299-1d8e129cd079" providerId="ADAL" clId="{9A380F42-B80A-468F-B1D1-C9827A9924E5}" dt="2023-02-13T13:30:33.098" v="689" actId="14100"/>
        <pc:sldMkLst>
          <pc:docMk/>
          <pc:sldMk cId="1772496439" sldId="1564"/>
        </pc:sldMkLst>
        <pc:spChg chg="mod">
          <ac:chgData name="Jessika Nyström" userId="434344ac-5dbd-4788-b299-1d8e129cd079" providerId="ADAL" clId="{9A380F42-B80A-468F-B1D1-C9827A9924E5}" dt="2023-02-13T13:17:49.659" v="173" actId="14100"/>
          <ac:spMkLst>
            <pc:docMk/>
            <pc:sldMk cId="1772496439" sldId="1564"/>
            <ac:spMk id="2" creationId="{52745A69-6EF1-C314-F545-5C42ED3C06C7}"/>
          </ac:spMkLst>
        </pc:spChg>
        <pc:spChg chg="mod">
          <ac:chgData name="Jessika Nyström" userId="434344ac-5dbd-4788-b299-1d8e129cd079" providerId="ADAL" clId="{9A380F42-B80A-468F-B1D1-C9827A9924E5}" dt="2023-02-13T13:30:33.098" v="689" actId="14100"/>
          <ac:spMkLst>
            <pc:docMk/>
            <pc:sldMk cId="1772496439" sldId="1564"/>
            <ac:spMk id="3" creationId="{E53731C0-D361-CABF-F569-EE18E05BB36B}"/>
          </ac:spMkLst>
        </pc:spChg>
      </pc:sldChg>
      <pc:sldChg chg="addSp delSp modSp add mod ord setBg">
        <pc:chgData name="Jessika Nyström" userId="434344ac-5dbd-4788-b299-1d8e129cd079" providerId="ADAL" clId="{9A380F42-B80A-468F-B1D1-C9827A9924E5}" dt="2023-02-13T13:31:52.461" v="701" actId="1076"/>
        <pc:sldMkLst>
          <pc:docMk/>
          <pc:sldMk cId="2066899008" sldId="1565"/>
        </pc:sldMkLst>
        <pc:spChg chg="mod">
          <ac:chgData name="Jessika Nyström" userId="434344ac-5dbd-4788-b299-1d8e129cd079" providerId="ADAL" clId="{9A380F42-B80A-468F-B1D1-C9827A9924E5}" dt="2023-02-13T13:29:38.677" v="680" actId="255"/>
          <ac:spMkLst>
            <pc:docMk/>
            <pc:sldMk cId="2066899008" sldId="1565"/>
            <ac:spMk id="2" creationId="{869AB253-3DF4-FEEF-919D-3CEFF91247A0}"/>
          </ac:spMkLst>
        </pc:spChg>
        <pc:spChg chg="del">
          <ac:chgData name="Jessika Nyström" userId="434344ac-5dbd-4788-b299-1d8e129cd079" providerId="ADAL" clId="{9A380F42-B80A-468F-B1D1-C9827A9924E5}" dt="2023-02-13T13:19:04.974" v="222"/>
          <ac:spMkLst>
            <pc:docMk/>
            <pc:sldMk cId="2066899008" sldId="1565"/>
            <ac:spMk id="3" creationId="{A6EB284B-53E0-6BE9-B6D6-F862DEE4DB4E}"/>
          </ac:spMkLst>
        </pc:spChg>
        <pc:graphicFrameChg chg="add mod modGraphic">
          <ac:chgData name="Jessika Nyström" userId="434344ac-5dbd-4788-b299-1d8e129cd079" providerId="ADAL" clId="{9A380F42-B80A-468F-B1D1-C9827A9924E5}" dt="2023-02-13T13:31:16.133" v="695" actId="1076"/>
          <ac:graphicFrameMkLst>
            <pc:docMk/>
            <pc:sldMk cId="2066899008" sldId="1565"/>
            <ac:graphicFrameMk id="4" creationId="{1D0AE561-064D-0394-2C0B-9C60BC155A24}"/>
          </ac:graphicFrameMkLst>
        </pc:graphicFrameChg>
        <pc:picChg chg="add mod">
          <ac:chgData name="Jessika Nyström" userId="434344ac-5dbd-4788-b299-1d8e129cd079" providerId="ADAL" clId="{9A380F42-B80A-468F-B1D1-C9827A9924E5}" dt="2023-02-13T13:31:52.461" v="701" actId="1076"/>
          <ac:picMkLst>
            <pc:docMk/>
            <pc:sldMk cId="2066899008" sldId="1565"/>
            <ac:picMk id="5" creationId="{7A4E6E17-38BC-3B45-5A29-C089126796D9}"/>
          </ac:picMkLst>
        </pc:picChg>
      </pc:sldChg>
      <pc:sldChg chg="new del">
        <pc:chgData name="Jessika Nyström" userId="434344ac-5dbd-4788-b299-1d8e129cd079" providerId="ADAL" clId="{9A380F42-B80A-468F-B1D1-C9827A9924E5}" dt="2023-02-13T13:47:21.717" v="976" actId="47"/>
        <pc:sldMkLst>
          <pc:docMk/>
          <pc:sldMk cId="1109783471" sldId="1566"/>
        </pc:sldMkLst>
      </pc:sldChg>
      <pc:sldMasterChg chg="add del addSldLayout delSldLayout">
        <pc:chgData name="Jessika Nyström" userId="434344ac-5dbd-4788-b299-1d8e129cd079" providerId="ADAL" clId="{9A380F42-B80A-468F-B1D1-C9827A9924E5}" dt="2023-02-13T13:31:56.169" v="702" actId="47"/>
        <pc:sldMasterMkLst>
          <pc:docMk/>
          <pc:sldMasterMk cId="4183531700" sldId="2147483681"/>
        </pc:sldMasterMkLst>
        <pc:sldLayoutChg chg="add del">
          <pc:chgData name="Jessika Nyström" userId="434344ac-5dbd-4788-b299-1d8e129cd079" providerId="ADAL" clId="{9A380F42-B80A-468F-B1D1-C9827A9924E5}" dt="2023-02-13T13:31:56.169" v="702" actId="47"/>
          <pc:sldLayoutMkLst>
            <pc:docMk/>
            <pc:sldMasterMk cId="4183531700" sldId="2147483681"/>
            <pc:sldLayoutMk cId="3751472911" sldId="2147483682"/>
          </pc:sldLayoutMkLst>
        </pc:sldLayoutChg>
        <pc:sldLayoutChg chg="add del">
          <pc:chgData name="Jessika Nyström" userId="434344ac-5dbd-4788-b299-1d8e129cd079" providerId="ADAL" clId="{9A380F42-B80A-468F-B1D1-C9827A9924E5}" dt="2023-02-13T13:31:56.169" v="702" actId="47"/>
          <pc:sldLayoutMkLst>
            <pc:docMk/>
            <pc:sldMasterMk cId="4183531700" sldId="2147483681"/>
            <pc:sldLayoutMk cId="2321514233" sldId="2147483683"/>
          </pc:sldLayoutMkLst>
        </pc:sldLayoutChg>
        <pc:sldLayoutChg chg="add del">
          <pc:chgData name="Jessika Nyström" userId="434344ac-5dbd-4788-b299-1d8e129cd079" providerId="ADAL" clId="{9A380F42-B80A-468F-B1D1-C9827A9924E5}" dt="2023-02-13T13:31:56.169" v="702" actId="47"/>
          <pc:sldLayoutMkLst>
            <pc:docMk/>
            <pc:sldMasterMk cId="4183531700" sldId="2147483681"/>
            <pc:sldLayoutMk cId="3397891973" sldId="2147483684"/>
          </pc:sldLayoutMkLst>
        </pc:sldLayoutChg>
        <pc:sldLayoutChg chg="add del">
          <pc:chgData name="Jessika Nyström" userId="434344ac-5dbd-4788-b299-1d8e129cd079" providerId="ADAL" clId="{9A380F42-B80A-468F-B1D1-C9827A9924E5}" dt="2023-02-13T13:31:56.169" v="702" actId="47"/>
          <pc:sldLayoutMkLst>
            <pc:docMk/>
            <pc:sldMasterMk cId="4183531700" sldId="2147483681"/>
            <pc:sldLayoutMk cId="1955625247" sldId="2147483685"/>
          </pc:sldLayoutMkLst>
        </pc:sldLayoutChg>
        <pc:sldLayoutChg chg="add del">
          <pc:chgData name="Jessika Nyström" userId="434344ac-5dbd-4788-b299-1d8e129cd079" providerId="ADAL" clId="{9A380F42-B80A-468F-B1D1-C9827A9924E5}" dt="2023-02-13T13:31:56.169" v="702" actId="47"/>
          <pc:sldLayoutMkLst>
            <pc:docMk/>
            <pc:sldMasterMk cId="4183531700" sldId="2147483681"/>
            <pc:sldLayoutMk cId="529805728" sldId="2147483686"/>
          </pc:sldLayoutMkLst>
        </pc:sldLayoutChg>
        <pc:sldLayoutChg chg="add del">
          <pc:chgData name="Jessika Nyström" userId="434344ac-5dbd-4788-b299-1d8e129cd079" providerId="ADAL" clId="{9A380F42-B80A-468F-B1D1-C9827A9924E5}" dt="2023-02-13T13:31:56.169" v="702" actId="47"/>
          <pc:sldLayoutMkLst>
            <pc:docMk/>
            <pc:sldMasterMk cId="4183531700" sldId="2147483681"/>
            <pc:sldLayoutMk cId="3281869640" sldId="2147483687"/>
          </pc:sldLayoutMkLst>
        </pc:sldLayoutChg>
        <pc:sldLayoutChg chg="add del">
          <pc:chgData name="Jessika Nyström" userId="434344ac-5dbd-4788-b299-1d8e129cd079" providerId="ADAL" clId="{9A380F42-B80A-468F-B1D1-C9827A9924E5}" dt="2023-02-13T13:31:56.169" v="702" actId="47"/>
          <pc:sldLayoutMkLst>
            <pc:docMk/>
            <pc:sldMasterMk cId="4183531700" sldId="2147483681"/>
            <pc:sldLayoutMk cId="3276587142" sldId="2147483688"/>
          </pc:sldLayoutMkLst>
        </pc:sldLayoutChg>
        <pc:sldLayoutChg chg="add del">
          <pc:chgData name="Jessika Nyström" userId="434344ac-5dbd-4788-b299-1d8e129cd079" providerId="ADAL" clId="{9A380F42-B80A-468F-B1D1-C9827A9924E5}" dt="2023-02-13T13:31:56.169" v="702" actId="47"/>
          <pc:sldLayoutMkLst>
            <pc:docMk/>
            <pc:sldMasterMk cId="4183531700" sldId="2147483681"/>
            <pc:sldLayoutMk cId="109904693" sldId="2147483689"/>
          </pc:sldLayoutMkLst>
        </pc:sldLayoutChg>
        <pc:sldLayoutChg chg="add del">
          <pc:chgData name="Jessika Nyström" userId="434344ac-5dbd-4788-b299-1d8e129cd079" providerId="ADAL" clId="{9A380F42-B80A-468F-B1D1-C9827A9924E5}" dt="2023-02-13T13:31:56.169" v="702" actId="47"/>
          <pc:sldLayoutMkLst>
            <pc:docMk/>
            <pc:sldMasterMk cId="4183531700" sldId="2147483681"/>
            <pc:sldLayoutMk cId="655765965" sldId="2147483690"/>
          </pc:sldLayoutMkLst>
        </pc:sldLayoutChg>
        <pc:sldLayoutChg chg="add del">
          <pc:chgData name="Jessika Nyström" userId="434344ac-5dbd-4788-b299-1d8e129cd079" providerId="ADAL" clId="{9A380F42-B80A-468F-B1D1-C9827A9924E5}" dt="2023-02-13T13:31:56.169" v="702" actId="47"/>
          <pc:sldLayoutMkLst>
            <pc:docMk/>
            <pc:sldMasterMk cId="4183531700" sldId="2147483681"/>
            <pc:sldLayoutMk cId="3431875963" sldId="2147483691"/>
          </pc:sldLayoutMkLst>
        </pc:sldLayoutChg>
        <pc:sldLayoutChg chg="add del">
          <pc:chgData name="Jessika Nyström" userId="434344ac-5dbd-4788-b299-1d8e129cd079" providerId="ADAL" clId="{9A380F42-B80A-468F-B1D1-C9827A9924E5}" dt="2023-02-13T13:31:56.169" v="702" actId="47"/>
          <pc:sldLayoutMkLst>
            <pc:docMk/>
            <pc:sldMasterMk cId="4183531700" sldId="2147483681"/>
            <pc:sldLayoutMk cId="3897040437" sldId="214748369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3097E9A-00B2-45B0-93A9-8DF4A58AC3E2}"/>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C6B59F06-AB7A-4F07-BFC7-406FF7A3E1F7}"/>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DD0129A4-4D42-4EAC-9A46-03455E896516}" type="datetimeFigureOut">
              <a:rPr lang="sv-SE" smtClean="0"/>
              <a:t>2023-04-05</a:t>
            </a:fld>
            <a:endParaRPr lang="sv-SE"/>
          </a:p>
        </p:txBody>
      </p:sp>
      <p:sp>
        <p:nvSpPr>
          <p:cNvPr id="4" name="Platshållare för sidfot 3">
            <a:extLst>
              <a:ext uri="{FF2B5EF4-FFF2-40B4-BE49-F238E27FC236}">
                <a16:creationId xmlns:a16="http://schemas.microsoft.com/office/drawing/2014/main" id="{47C1718C-9FDC-4B24-A4B8-FBF2BA956CFE}"/>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AE11C85C-99F5-47AA-B8CF-6F16ADEE4A83}"/>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EAC4907B-243B-47B6-95A8-0D880D94DF76}" type="slidenum">
              <a:rPr lang="sv-SE" smtClean="0"/>
              <a:t>‹#›</a:t>
            </a:fld>
            <a:endParaRPr lang="sv-SE"/>
          </a:p>
        </p:txBody>
      </p:sp>
    </p:spTree>
    <p:extLst>
      <p:ext uri="{BB962C8B-B14F-4D97-AF65-F5344CB8AC3E}">
        <p14:creationId xmlns:p14="http://schemas.microsoft.com/office/powerpoint/2010/main" val="2214226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820B3476-F274-4D26-85DC-5D6569387EC8}" type="datetimeFigureOut">
              <a:rPr lang="sv-SE" smtClean="0"/>
              <a:t>2023-04-05</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791E7D8E-8C17-403C-8733-F7B9FAA31C26}" type="slidenum">
              <a:rPr lang="sv-SE" smtClean="0"/>
              <a:t>‹#›</a:t>
            </a:fld>
            <a:endParaRPr lang="sv-SE"/>
          </a:p>
        </p:txBody>
      </p:sp>
    </p:spTree>
    <p:extLst>
      <p:ext uri="{BB962C8B-B14F-4D97-AF65-F5344CB8AC3E}">
        <p14:creationId xmlns:p14="http://schemas.microsoft.com/office/powerpoint/2010/main" val="556912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Barbro</a:t>
            </a: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65CDAB-A0D4-4433-9745-DE39F4D5249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6282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791E7D8E-8C17-403C-8733-F7B9FAA31C26}" type="slidenum">
              <a:rPr lang="sv-SE" smtClean="0"/>
              <a:t>10</a:t>
            </a:fld>
            <a:endParaRPr lang="sv-SE"/>
          </a:p>
        </p:txBody>
      </p:sp>
    </p:spTree>
    <p:extLst>
      <p:ext uri="{BB962C8B-B14F-4D97-AF65-F5344CB8AC3E}">
        <p14:creationId xmlns:p14="http://schemas.microsoft.com/office/powerpoint/2010/main" val="11758033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emf"/><Relationship Id="rId7" Type="http://schemas.openxmlformats.org/officeDocument/2006/relationships/image" Target="../media/image13.emf"/><Relationship Id="rId12" Type="http://schemas.openxmlformats.org/officeDocument/2006/relationships/image" Target="../media/image18.emf"/><Relationship Id="rId17" Type="http://schemas.openxmlformats.org/officeDocument/2006/relationships/image" Target="../media/image23.emf"/><Relationship Id="rId2" Type="http://schemas.openxmlformats.org/officeDocument/2006/relationships/image" Target="../media/image8.emf"/><Relationship Id="rId16" Type="http://schemas.openxmlformats.org/officeDocument/2006/relationships/image" Target="../media/image22.emf"/><Relationship Id="rId1" Type="http://schemas.openxmlformats.org/officeDocument/2006/relationships/slideMaster" Target="../slideMasters/slideMaster1.xml"/><Relationship Id="rId6" Type="http://schemas.openxmlformats.org/officeDocument/2006/relationships/image" Target="../media/image12.emf"/><Relationship Id="rId11" Type="http://schemas.openxmlformats.org/officeDocument/2006/relationships/image" Target="../media/image17.emf"/><Relationship Id="rId5" Type="http://schemas.openxmlformats.org/officeDocument/2006/relationships/image" Target="../media/image11.png"/><Relationship Id="rId15" Type="http://schemas.openxmlformats.org/officeDocument/2006/relationships/image" Target="../media/image21.emf"/><Relationship Id="rId10" Type="http://schemas.openxmlformats.org/officeDocument/2006/relationships/image" Target="../media/image16.emf"/><Relationship Id="rId4" Type="http://schemas.openxmlformats.org/officeDocument/2006/relationships/image" Target="../media/image10.png"/><Relationship Id="rId9" Type="http://schemas.openxmlformats.org/officeDocument/2006/relationships/image" Target="../media/image15.emf"/><Relationship Id="rId14" Type="http://schemas.openxmlformats.org/officeDocument/2006/relationships/image" Target="../media/image20.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amtidsbild Nära vård 2030 ">
    <p:spTree>
      <p:nvGrpSpPr>
        <p:cNvPr id="1" name=""/>
        <p:cNvGrpSpPr/>
        <p:nvPr/>
      </p:nvGrpSpPr>
      <p:grpSpPr>
        <a:xfrm>
          <a:off x="0" y="0"/>
          <a:ext cx="0" cy="0"/>
          <a:chOff x="0" y="0"/>
          <a:chExt cx="0" cy="0"/>
        </a:xfrm>
      </p:grpSpPr>
      <p:sp>
        <p:nvSpPr>
          <p:cNvPr id="10" name="Underrubrik 2">
            <a:extLst>
              <a:ext uri="{FF2B5EF4-FFF2-40B4-BE49-F238E27FC236}">
                <a16:creationId xmlns:a16="http://schemas.microsoft.com/office/drawing/2014/main" id="{7CAAF60F-5BD0-451E-B07B-4858826FCAE0}"/>
              </a:ext>
            </a:extLst>
          </p:cNvPr>
          <p:cNvSpPr txBox="1">
            <a:spLocks/>
          </p:cNvSpPr>
          <p:nvPr userDrawn="1"/>
        </p:nvSpPr>
        <p:spPr>
          <a:xfrm>
            <a:off x="8562763" y="737849"/>
            <a:ext cx="3528753" cy="616624"/>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40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400" b="0" i="0" u="none" strike="noStrike" kern="1200" cap="none" spc="0" normalizeH="0" baseline="0" noProof="0">
                <a:ln>
                  <a:noFill/>
                </a:ln>
                <a:solidFill>
                  <a:srgbClr val="000000"/>
                </a:solidFill>
                <a:effectLst/>
                <a:uLnTx/>
                <a:uFillTx/>
                <a:latin typeface="Calibri" panose="020F0502020204030204"/>
                <a:ea typeface="+mn-ea"/>
                <a:cs typeface="+mn-cs"/>
              </a:rPr>
              <a:t>Ett samarbete mellan kommunerna i Västerbotten och Region Västerbotten</a:t>
            </a:r>
          </a:p>
        </p:txBody>
      </p:sp>
      <p:sp>
        <p:nvSpPr>
          <p:cNvPr id="11" name="Underrubrik 19">
            <a:extLst>
              <a:ext uri="{FF2B5EF4-FFF2-40B4-BE49-F238E27FC236}">
                <a16:creationId xmlns:a16="http://schemas.microsoft.com/office/drawing/2014/main" id="{15AFDFBF-990F-4143-90DD-C3C7E86C9ABD}"/>
              </a:ext>
            </a:extLst>
          </p:cNvPr>
          <p:cNvSpPr txBox="1">
            <a:spLocks/>
          </p:cNvSpPr>
          <p:nvPr userDrawn="1"/>
        </p:nvSpPr>
        <p:spPr>
          <a:xfrm>
            <a:off x="569805" y="1219970"/>
            <a:ext cx="9144000" cy="5110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a:t>Hälsa, vård och omsorg – med dig, nära dig</a:t>
            </a:r>
          </a:p>
        </p:txBody>
      </p:sp>
      <p:pic>
        <p:nvPicPr>
          <p:cNvPr id="12" name="Bildobjekt 11" descr="En orange person med ett vitt hjärta på magen som sträcker upp ena handen.">
            <a:extLst>
              <a:ext uri="{FF2B5EF4-FFF2-40B4-BE49-F238E27FC236}">
                <a16:creationId xmlns:a16="http://schemas.microsoft.com/office/drawing/2014/main" id="{EBF20592-941C-454D-91CD-A40DAEECD18F}"/>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5447844" y="2620100"/>
            <a:ext cx="1378800" cy="2020546"/>
          </a:xfrm>
          <a:prstGeom prst="rect">
            <a:avLst/>
          </a:prstGeom>
        </p:spPr>
      </p:pic>
      <p:pic>
        <p:nvPicPr>
          <p:cNvPr id="13" name="Bildobjekt 12">
            <a:extLst>
              <a:ext uri="{FF2B5EF4-FFF2-40B4-BE49-F238E27FC236}">
                <a16:creationId xmlns:a16="http://schemas.microsoft.com/office/drawing/2014/main" id="{09F6EE8E-C972-4F14-843A-8FFCEDC538D5}"/>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4471542" y="1970087"/>
            <a:ext cx="3286800" cy="3286800"/>
          </a:xfrm>
          <a:prstGeom prst="rect">
            <a:avLst/>
          </a:prstGeom>
        </p:spPr>
      </p:pic>
      <p:sp>
        <p:nvSpPr>
          <p:cNvPr id="14" name="Rektangel 13" descr="Trygghet">
            <a:extLst>
              <a:ext uri="{FF2B5EF4-FFF2-40B4-BE49-F238E27FC236}">
                <a16:creationId xmlns:a16="http://schemas.microsoft.com/office/drawing/2014/main" id="{D8729D0B-253D-4087-8EC4-CFCA264AECAC}"/>
              </a:ext>
            </a:extLst>
          </p:cNvPr>
          <p:cNvSpPr/>
          <p:nvPr userDrawn="1"/>
        </p:nvSpPr>
        <p:spPr>
          <a:xfrm>
            <a:off x="4704313" y="2191707"/>
            <a:ext cx="2821259" cy="2821259"/>
          </a:xfrm>
          <a:prstGeom prst="rect">
            <a:avLst/>
          </a:prstGeom>
          <a:noFill/>
        </p:spPr>
        <p:txBody>
          <a:bodyPr wrap="none" lIns="91440" tIns="45720" rIns="91440" bIns="45720">
            <a:prstTxWarp prst="textArchUp">
              <a:avLst>
                <a:gd name="adj" fmla="val 5468996"/>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a:ln w="0">
                  <a:noFill/>
                </a:ln>
                <a:solidFill>
                  <a:srgbClr val="000000"/>
                </a:solidFill>
                <a:effectLst/>
                <a:uLnTx/>
                <a:uFillTx/>
                <a:latin typeface="Calibri" panose="020F0502020204030204"/>
                <a:ea typeface="+mn-ea"/>
                <a:cs typeface="+mn-cs"/>
              </a:rPr>
              <a:t>Trygghet</a:t>
            </a:r>
          </a:p>
        </p:txBody>
      </p:sp>
      <p:sp>
        <p:nvSpPr>
          <p:cNvPr id="15" name="Rektangel 14" descr="Tillgänglighet">
            <a:extLst>
              <a:ext uri="{FF2B5EF4-FFF2-40B4-BE49-F238E27FC236}">
                <a16:creationId xmlns:a16="http://schemas.microsoft.com/office/drawing/2014/main" id="{298727C5-291C-424D-B348-E22D5FE529E2}"/>
              </a:ext>
            </a:extLst>
          </p:cNvPr>
          <p:cNvSpPr/>
          <p:nvPr userDrawn="1"/>
        </p:nvSpPr>
        <p:spPr>
          <a:xfrm rot="17790793">
            <a:off x="4687083" y="2131597"/>
            <a:ext cx="2863733" cy="2996130"/>
          </a:xfrm>
          <a:prstGeom prst="rect">
            <a:avLst/>
          </a:prstGeom>
          <a:noFill/>
        </p:spPr>
        <p:txBody>
          <a:bodyPr wrap="none" lIns="91440" tIns="45720" rIns="91440" bIns="45720">
            <a:prstTxWarp prst="textArchDown">
              <a:avLst>
                <a:gd name="adj" fmla="val 1621901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a:ln w="0">
                  <a:noFill/>
                </a:ln>
                <a:solidFill>
                  <a:srgbClr val="000000"/>
                </a:solidFill>
                <a:effectLst/>
                <a:uLnTx/>
                <a:uFillTx/>
                <a:latin typeface="Calibri" panose="020F0502020204030204"/>
                <a:ea typeface="+mn-ea"/>
                <a:cs typeface="+mn-cs"/>
              </a:rPr>
              <a:t>Tillgänglighet</a:t>
            </a:r>
          </a:p>
        </p:txBody>
      </p:sp>
      <p:sp>
        <p:nvSpPr>
          <p:cNvPr id="16" name="Rektangel 15" descr="Tillsammans">
            <a:extLst>
              <a:ext uri="{FF2B5EF4-FFF2-40B4-BE49-F238E27FC236}">
                <a16:creationId xmlns:a16="http://schemas.microsoft.com/office/drawing/2014/main" id="{84CA254E-F959-46DD-8618-BBAA2FCF5563}"/>
              </a:ext>
            </a:extLst>
          </p:cNvPr>
          <p:cNvSpPr/>
          <p:nvPr userDrawn="1"/>
        </p:nvSpPr>
        <p:spPr>
          <a:xfrm rot="3533797">
            <a:off x="4633472" y="2145673"/>
            <a:ext cx="2908710" cy="2954768"/>
          </a:xfrm>
          <a:prstGeom prst="rect">
            <a:avLst/>
          </a:prstGeom>
          <a:noFill/>
        </p:spPr>
        <p:txBody>
          <a:bodyPr wrap="none" lIns="91440" tIns="45720" rIns="91440" bIns="45720">
            <a:prstTxWarp prst="textArchDown">
              <a:avLst>
                <a:gd name="adj" fmla="val 1639919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a:ln w="0">
                  <a:noFill/>
                </a:ln>
                <a:solidFill>
                  <a:srgbClr val="000000"/>
                </a:solidFill>
                <a:effectLst/>
                <a:uLnTx/>
                <a:uFillTx/>
                <a:latin typeface="Calibri" panose="020F0502020204030204"/>
                <a:ea typeface="+mn-ea"/>
                <a:cs typeface="+mn-cs"/>
              </a:rPr>
              <a:t>Tillsammans</a:t>
            </a:r>
          </a:p>
        </p:txBody>
      </p:sp>
      <p:sp>
        <p:nvSpPr>
          <p:cNvPr id="17" name="Underrubrik 19">
            <a:extLst>
              <a:ext uri="{FF2B5EF4-FFF2-40B4-BE49-F238E27FC236}">
                <a16:creationId xmlns:a16="http://schemas.microsoft.com/office/drawing/2014/main" id="{212050C5-2CB8-443A-8FD9-897A91D18901}"/>
              </a:ext>
            </a:extLst>
          </p:cNvPr>
          <p:cNvSpPr txBox="1">
            <a:spLocks/>
          </p:cNvSpPr>
          <p:nvPr userDrawn="1"/>
        </p:nvSpPr>
        <p:spPr>
          <a:xfrm>
            <a:off x="569805" y="737849"/>
            <a:ext cx="9144000" cy="57345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4000" b="1"/>
              <a:t>Nära vård 2030</a:t>
            </a:r>
          </a:p>
        </p:txBody>
      </p:sp>
    </p:spTree>
    <p:extLst>
      <p:ext uri="{BB962C8B-B14F-4D97-AF65-F5344CB8AC3E}">
        <p14:creationId xmlns:p14="http://schemas.microsoft.com/office/powerpoint/2010/main" val="560983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 och bild, transperent">
    <p:spTree>
      <p:nvGrpSpPr>
        <p:cNvPr id="1" name=""/>
        <p:cNvGrpSpPr/>
        <p:nvPr/>
      </p:nvGrpSpPr>
      <p:grpSpPr>
        <a:xfrm>
          <a:off x="0" y="0"/>
          <a:ext cx="0" cy="0"/>
          <a:chOff x="0" y="0"/>
          <a:chExt cx="0" cy="0"/>
        </a:xfrm>
      </p:grpSpPr>
      <p:pic>
        <p:nvPicPr>
          <p:cNvPr id="5" name="Bildobjekt 4" descr="Illustration av ett landskap med hus, människor och fordon. I bakgrunden syns skog och berg.">
            <a:extLst>
              <a:ext uri="{FF2B5EF4-FFF2-40B4-BE49-F238E27FC236}">
                <a16:creationId xmlns:a16="http://schemas.microsoft.com/office/drawing/2014/main" id="{DBA666C9-3A0D-49DE-9DAF-5FE36C38C125}"/>
              </a:ext>
            </a:extLst>
          </p:cNvPr>
          <p:cNvPicPr>
            <a:picLocks noChangeAspect="1"/>
          </p:cNvPicPr>
          <p:nvPr userDrawn="1"/>
        </p:nvPicPr>
        <p:blipFill>
          <a:blip r:embed="rId2">
            <a:alphaModFix amt="35000"/>
          </a:blip>
          <a:stretch>
            <a:fillRect/>
          </a:stretch>
        </p:blipFill>
        <p:spPr>
          <a:xfrm>
            <a:off x="0" y="0"/>
            <a:ext cx="12192000" cy="6854430"/>
          </a:xfrm>
          <a:prstGeom prst="rect">
            <a:avLst/>
          </a:prstGeom>
        </p:spPr>
      </p:pic>
      <p:sp>
        <p:nvSpPr>
          <p:cNvPr id="2" name="Rubrik 1">
            <a:extLst>
              <a:ext uri="{FF2B5EF4-FFF2-40B4-BE49-F238E27FC236}">
                <a16:creationId xmlns:a16="http://schemas.microsoft.com/office/drawing/2014/main" id="{0A90F8AA-524A-472D-A235-D3377955F5AF}"/>
              </a:ext>
            </a:extLst>
          </p:cNvPr>
          <p:cNvSpPr>
            <a:spLocks noGrp="1"/>
          </p:cNvSpPr>
          <p:nvPr>
            <p:ph type="title" hasCustomPrompt="1"/>
          </p:nvPr>
        </p:nvSpPr>
        <p:spPr>
          <a:xfrm>
            <a:off x="838200" y="365125"/>
            <a:ext cx="10515600" cy="1325563"/>
          </a:xfrm>
          <a:prstGeom prst="rect">
            <a:avLst/>
          </a:prstGeom>
        </p:spPr>
        <p:txBody>
          <a:bodyPr/>
          <a:lstStyle>
            <a:lvl1pPr>
              <a:defRPr/>
            </a:lvl1pPr>
          </a:lstStyle>
          <a:p>
            <a:r>
              <a:rPr lang="sv-SE"/>
              <a:t>Skriv text här</a:t>
            </a:r>
          </a:p>
        </p:txBody>
      </p:sp>
      <p:sp>
        <p:nvSpPr>
          <p:cNvPr id="3" name="Platshållare för innehåll 2">
            <a:extLst>
              <a:ext uri="{FF2B5EF4-FFF2-40B4-BE49-F238E27FC236}">
                <a16:creationId xmlns:a16="http://schemas.microsoft.com/office/drawing/2014/main" id="{54D2FFA7-D1A7-48E1-B39D-B4D5838E6253}"/>
              </a:ext>
            </a:extLst>
          </p:cNvPr>
          <p:cNvSpPr>
            <a:spLocks noGrp="1"/>
          </p:cNvSpPr>
          <p:nvPr>
            <p:ph sz="half" idx="1" hasCustomPrompt="1"/>
          </p:nvPr>
        </p:nvSpPr>
        <p:spPr>
          <a:xfrm>
            <a:off x="838200" y="1825625"/>
            <a:ext cx="5181600" cy="2508250"/>
          </a:xfrm>
          <a:prstGeom prst="rect">
            <a:avLst/>
          </a:prstGeom>
        </p:spPr>
        <p:txBody>
          <a:bodyPr/>
          <a:lstStyle>
            <a:lvl1pPr>
              <a:defRPr/>
            </a:lvl1pPr>
          </a:lstStyle>
          <a:p>
            <a:pPr lvl="0"/>
            <a:r>
              <a:rPr lang="sv-SE"/>
              <a:t>Skriv text här</a:t>
            </a:r>
          </a:p>
        </p:txBody>
      </p:sp>
      <p:sp>
        <p:nvSpPr>
          <p:cNvPr id="9" name="Platshållare för bild 8">
            <a:extLst>
              <a:ext uri="{FF2B5EF4-FFF2-40B4-BE49-F238E27FC236}">
                <a16:creationId xmlns:a16="http://schemas.microsoft.com/office/drawing/2014/main" id="{2E873680-A08A-4422-812D-AB931EF4D558}"/>
              </a:ext>
            </a:extLst>
          </p:cNvPr>
          <p:cNvSpPr>
            <a:spLocks noGrp="1"/>
          </p:cNvSpPr>
          <p:nvPr>
            <p:ph type="pic" sz="quarter" idx="13"/>
          </p:nvPr>
        </p:nvSpPr>
        <p:spPr>
          <a:xfrm>
            <a:off x="6172202" y="1825625"/>
            <a:ext cx="5181598" cy="2508250"/>
          </a:xfrm>
          <a:prstGeom prst="rect">
            <a:avLst/>
          </a:prstGeom>
        </p:spPr>
        <p:txBody>
          <a:bodyPr/>
          <a:lstStyle/>
          <a:p>
            <a:endParaRPr lang="sv-SE"/>
          </a:p>
        </p:txBody>
      </p:sp>
    </p:spTree>
    <p:extLst>
      <p:ext uri="{BB962C8B-B14F-4D97-AF65-F5344CB8AC3E}">
        <p14:creationId xmlns:p14="http://schemas.microsoft.com/office/powerpoint/2010/main" val="3257928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101E99-54FC-4660-9335-6EC605CBFF0A}"/>
              </a:ext>
            </a:extLst>
          </p:cNvPr>
          <p:cNvSpPr>
            <a:spLocks noGrp="1"/>
          </p:cNvSpPr>
          <p:nvPr>
            <p:ph type="title" hasCustomPrompt="1"/>
          </p:nvPr>
        </p:nvSpPr>
        <p:spPr>
          <a:xfrm>
            <a:off x="839788" y="365125"/>
            <a:ext cx="10515600" cy="1325563"/>
          </a:xfrm>
          <a:prstGeom prst="rect">
            <a:avLst/>
          </a:prstGeom>
        </p:spPr>
        <p:txBody>
          <a:bodyPr/>
          <a:lstStyle>
            <a:lvl1pPr>
              <a:defRPr/>
            </a:lvl1pPr>
          </a:lstStyle>
          <a:p>
            <a:r>
              <a:rPr lang="sv-SE"/>
              <a:t>Skriv text här</a:t>
            </a:r>
          </a:p>
        </p:txBody>
      </p:sp>
      <p:sp>
        <p:nvSpPr>
          <p:cNvPr id="3" name="Platshållare för text 2">
            <a:extLst>
              <a:ext uri="{FF2B5EF4-FFF2-40B4-BE49-F238E27FC236}">
                <a16:creationId xmlns:a16="http://schemas.microsoft.com/office/drawing/2014/main" id="{AF2E34C1-F4F3-4ADD-96C4-4158DF40464A}"/>
              </a:ext>
            </a:extLst>
          </p:cNvPr>
          <p:cNvSpPr>
            <a:spLocks noGrp="1"/>
          </p:cNvSpPr>
          <p:nvPr>
            <p:ph type="body" idx="1" hasCustomPrompt="1"/>
          </p:nvPr>
        </p:nvSpPr>
        <p:spPr>
          <a:xfrm>
            <a:off x="839788" y="1681163"/>
            <a:ext cx="5157787" cy="4524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Skriv text här</a:t>
            </a:r>
          </a:p>
        </p:txBody>
      </p:sp>
      <p:sp>
        <p:nvSpPr>
          <p:cNvPr id="4" name="Platshållare för innehåll 3">
            <a:extLst>
              <a:ext uri="{FF2B5EF4-FFF2-40B4-BE49-F238E27FC236}">
                <a16:creationId xmlns:a16="http://schemas.microsoft.com/office/drawing/2014/main" id="{F50950FF-4842-4872-993E-CE03E3BD0207}"/>
              </a:ext>
            </a:extLst>
          </p:cNvPr>
          <p:cNvSpPr>
            <a:spLocks noGrp="1"/>
          </p:cNvSpPr>
          <p:nvPr>
            <p:ph sz="half" idx="2" hasCustomPrompt="1"/>
          </p:nvPr>
        </p:nvSpPr>
        <p:spPr>
          <a:xfrm>
            <a:off x="839788" y="2224216"/>
            <a:ext cx="5157787" cy="2710249"/>
          </a:xfrm>
          <a:prstGeom prst="rect">
            <a:avLst/>
          </a:prstGeom>
        </p:spPr>
        <p:txBody>
          <a:bodyPr/>
          <a:lstStyle>
            <a:lvl1pPr>
              <a:defRPr/>
            </a:lvl1pPr>
          </a:lstStyle>
          <a:p>
            <a:pPr lvl="0"/>
            <a:r>
              <a:rPr lang="sv-SE"/>
              <a:t>Skriv text här</a:t>
            </a:r>
          </a:p>
        </p:txBody>
      </p:sp>
      <p:sp>
        <p:nvSpPr>
          <p:cNvPr id="5" name="Platshållare för text 4">
            <a:extLst>
              <a:ext uri="{FF2B5EF4-FFF2-40B4-BE49-F238E27FC236}">
                <a16:creationId xmlns:a16="http://schemas.microsoft.com/office/drawing/2014/main" id="{43035848-C3D8-449B-A33C-CA847D4814D7}"/>
              </a:ext>
            </a:extLst>
          </p:cNvPr>
          <p:cNvSpPr>
            <a:spLocks noGrp="1"/>
          </p:cNvSpPr>
          <p:nvPr>
            <p:ph type="body" sz="quarter" idx="3" hasCustomPrompt="1"/>
          </p:nvPr>
        </p:nvSpPr>
        <p:spPr>
          <a:xfrm>
            <a:off x="6172200" y="1681163"/>
            <a:ext cx="5183188" cy="4524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Skriv text här</a:t>
            </a:r>
          </a:p>
        </p:txBody>
      </p:sp>
      <p:sp>
        <p:nvSpPr>
          <p:cNvPr id="6" name="Platshållare för innehåll 5">
            <a:extLst>
              <a:ext uri="{FF2B5EF4-FFF2-40B4-BE49-F238E27FC236}">
                <a16:creationId xmlns:a16="http://schemas.microsoft.com/office/drawing/2014/main" id="{9666A856-EF26-4D4B-A577-5B4530C51912}"/>
              </a:ext>
            </a:extLst>
          </p:cNvPr>
          <p:cNvSpPr>
            <a:spLocks noGrp="1"/>
          </p:cNvSpPr>
          <p:nvPr>
            <p:ph sz="quarter" idx="4" hasCustomPrompt="1"/>
          </p:nvPr>
        </p:nvSpPr>
        <p:spPr>
          <a:xfrm>
            <a:off x="6172200" y="2224216"/>
            <a:ext cx="5183188" cy="2710249"/>
          </a:xfrm>
          <a:prstGeom prst="rect">
            <a:avLst/>
          </a:prstGeom>
        </p:spPr>
        <p:txBody>
          <a:bodyPr/>
          <a:lstStyle>
            <a:lvl1pPr>
              <a:defRPr/>
            </a:lvl1pPr>
          </a:lstStyle>
          <a:p>
            <a:pPr lvl="0"/>
            <a:r>
              <a:rPr lang="sv-SE"/>
              <a:t>Skriv text här</a:t>
            </a:r>
          </a:p>
        </p:txBody>
      </p:sp>
    </p:spTree>
    <p:extLst>
      <p:ext uri="{BB962C8B-B14F-4D97-AF65-F5344CB8AC3E}">
        <p14:creationId xmlns:p14="http://schemas.microsoft.com/office/powerpoint/2010/main" val="3743872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reserve="1">
  <p:cSld name="Jämförelse, transperent">
    <p:spTree>
      <p:nvGrpSpPr>
        <p:cNvPr id="1" name=""/>
        <p:cNvGrpSpPr/>
        <p:nvPr/>
      </p:nvGrpSpPr>
      <p:grpSpPr>
        <a:xfrm>
          <a:off x="0" y="0"/>
          <a:ext cx="0" cy="0"/>
          <a:chOff x="0" y="0"/>
          <a:chExt cx="0" cy="0"/>
        </a:xfrm>
      </p:grpSpPr>
      <p:pic>
        <p:nvPicPr>
          <p:cNvPr id="7" name="Bildobjekt 6" descr="Illustration av ett landskap med hus, människor och fordon. I bakgrunden syns skog och berg.">
            <a:extLst>
              <a:ext uri="{FF2B5EF4-FFF2-40B4-BE49-F238E27FC236}">
                <a16:creationId xmlns:a16="http://schemas.microsoft.com/office/drawing/2014/main" id="{03FA290C-4574-4FBC-9E03-97894CCC7574}"/>
              </a:ext>
            </a:extLst>
          </p:cNvPr>
          <p:cNvPicPr>
            <a:picLocks noChangeAspect="1"/>
          </p:cNvPicPr>
          <p:nvPr userDrawn="1"/>
        </p:nvPicPr>
        <p:blipFill>
          <a:blip r:embed="rId2">
            <a:alphaModFix amt="35000"/>
          </a:blip>
          <a:stretch>
            <a:fillRect/>
          </a:stretch>
        </p:blipFill>
        <p:spPr>
          <a:xfrm>
            <a:off x="0" y="0"/>
            <a:ext cx="12192000" cy="6854430"/>
          </a:xfrm>
          <a:prstGeom prst="rect">
            <a:avLst/>
          </a:prstGeom>
        </p:spPr>
      </p:pic>
      <p:sp>
        <p:nvSpPr>
          <p:cNvPr id="2" name="Rubrik 1">
            <a:extLst>
              <a:ext uri="{FF2B5EF4-FFF2-40B4-BE49-F238E27FC236}">
                <a16:creationId xmlns:a16="http://schemas.microsoft.com/office/drawing/2014/main" id="{5B101E99-54FC-4660-9335-6EC605CBFF0A}"/>
              </a:ext>
            </a:extLst>
          </p:cNvPr>
          <p:cNvSpPr>
            <a:spLocks noGrp="1"/>
          </p:cNvSpPr>
          <p:nvPr>
            <p:ph type="title" hasCustomPrompt="1"/>
          </p:nvPr>
        </p:nvSpPr>
        <p:spPr>
          <a:xfrm>
            <a:off x="839788" y="365125"/>
            <a:ext cx="10515600" cy="1325563"/>
          </a:xfrm>
          <a:prstGeom prst="rect">
            <a:avLst/>
          </a:prstGeom>
        </p:spPr>
        <p:txBody>
          <a:bodyPr/>
          <a:lstStyle>
            <a:lvl1pPr>
              <a:defRPr/>
            </a:lvl1pPr>
          </a:lstStyle>
          <a:p>
            <a:r>
              <a:rPr lang="sv-SE"/>
              <a:t>Skriv text här</a:t>
            </a:r>
          </a:p>
        </p:txBody>
      </p:sp>
      <p:sp>
        <p:nvSpPr>
          <p:cNvPr id="3" name="Platshållare för text 2">
            <a:extLst>
              <a:ext uri="{FF2B5EF4-FFF2-40B4-BE49-F238E27FC236}">
                <a16:creationId xmlns:a16="http://schemas.microsoft.com/office/drawing/2014/main" id="{AF2E34C1-F4F3-4ADD-96C4-4158DF40464A}"/>
              </a:ext>
            </a:extLst>
          </p:cNvPr>
          <p:cNvSpPr>
            <a:spLocks noGrp="1"/>
          </p:cNvSpPr>
          <p:nvPr>
            <p:ph type="body" idx="1" hasCustomPrompt="1"/>
          </p:nvPr>
        </p:nvSpPr>
        <p:spPr>
          <a:xfrm>
            <a:off x="839788" y="1681163"/>
            <a:ext cx="5157787" cy="4524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Skriv text här</a:t>
            </a:r>
          </a:p>
        </p:txBody>
      </p:sp>
      <p:sp>
        <p:nvSpPr>
          <p:cNvPr id="4" name="Platshållare för innehåll 3">
            <a:extLst>
              <a:ext uri="{FF2B5EF4-FFF2-40B4-BE49-F238E27FC236}">
                <a16:creationId xmlns:a16="http://schemas.microsoft.com/office/drawing/2014/main" id="{F50950FF-4842-4872-993E-CE03E3BD0207}"/>
              </a:ext>
            </a:extLst>
          </p:cNvPr>
          <p:cNvSpPr>
            <a:spLocks noGrp="1"/>
          </p:cNvSpPr>
          <p:nvPr>
            <p:ph sz="half" idx="2" hasCustomPrompt="1"/>
          </p:nvPr>
        </p:nvSpPr>
        <p:spPr>
          <a:xfrm>
            <a:off x="839788" y="2224216"/>
            <a:ext cx="5157787" cy="2710249"/>
          </a:xfrm>
          <a:prstGeom prst="rect">
            <a:avLst/>
          </a:prstGeom>
        </p:spPr>
        <p:txBody>
          <a:bodyPr/>
          <a:lstStyle>
            <a:lvl1pPr>
              <a:defRPr/>
            </a:lvl1pPr>
          </a:lstStyle>
          <a:p>
            <a:pPr lvl="0"/>
            <a:r>
              <a:rPr lang="sv-SE"/>
              <a:t>Skriv text här</a:t>
            </a:r>
          </a:p>
        </p:txBody>
      </p:sp>
      <p:sp>
        <p:nvSpPr>
          <p:cNvPr id="5" name="Platshållare för text 4">
            <a:extLst>
              <a:ext uri="{FF2B5EF4-FFF2-40B4-BE49-F238E27FC236}">
                <a16:creationId xmlns:a16="http://schemas.microsoft.com/office/drawing/2014/main" id="{43035848-C3D8-449B-A33C-CA847D4814D7}"/>
              </a:ext>
            </a:extLst>
          </p:cNvPr>
          <p:cNvSpPr>
            <a:spLocks noGrp="1"/>
          </p:cNvSpPr>
          <p:nvPr>
            <p:ph type="body" sz="quarter" idx="3" hasCustomPrompt="1"/>
          </p:nvPr>
        </p:nvSpPr>
        <p:spPr>
          <a:xfrm>
            <a:off x="6172200" y="1681163"/>
            <a:ext cx="5183188" cy="4524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Skriv text här</a:t>
            </a:r>
          </a:p>
        </p:txBody>
      </p:sp>
      <p:sp>
        <p:nvSpPr>
          <p:cNvPr id="6" name="Platshållare för innehåll 5">
            <a:extLst>
              <a:ext uri="{FF2B5EF4-FFF2-40B4-BE49-F238E27FC236}">
                <a16:creationId xmlns:a16="http://schemas.microsoft.com/office/drawing/2014/main" id="{9666A856-EF26-4D4B-A577-5B4530C51912}"/>
              </a:ext>
            </a:extLst>
          </p:cNvPr>
          <p:cNvSpPr>
            <a:spLocks noGrp="1"/>
          </p:cNvSpPr>
          <p:nvPr>
            <p:ph sz="quarter" idx="4" hasCustomPrompt="1"/>
          </p:nvPr>
        </p:nvSpPr>
        <p:spPr>
          <a:xfrm>
            <a:off x="6172200" y="2224216"/>
            <a:ext cx="5183188" cy="2710249"/>
          </a:xfrm>
          <a:prstGeom prst="rect">
            <a:avLst/>
          </a:prstGeom>
        </p:spPr>
        <p:txBody>
          <a:bodyPr/>
          <a:lstStyle>
            <a:lvl1pPr>
              <a:defRPr/>
            </a:lvl1pPr>
          </a:lstStyle>
          <a:p>
            <a:pPr lvl="0"/>
            <a:r>
              <a:rPr lang="sv-SE"/>
              <a:t>Skriv text här</a:t>
            </a:r>
          </a:p>
        </p:txBody>
      </p:sp>
    </p:spTree>
    <p:extLst>
      <p:ext uri="{BB962C8B-B14F-4D97-AF65-F5344CB8AC3E}">
        <p14:creationId xmlns:p14="http://schemas.microsoft.com/office/powerpoint/2010/main" val="3594741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AAF39D-47EB-4EEA-B898-9C6BA90BC83F}"/>
              </a:ext>
            </a:extLst>
          </p:cNvPr>
          <p:cNvSpPr>
            <a:spLocks noGrp="1"/>
          </p:cNvSpPr>
          <p:nvPr>
            <p:ph type="title" hasCustomPrompt="1"/>
          </p:nvPr>
        </p:nvSpPr>
        <p:spPr>
          <a:xfrm>
            <a:off x="838200" y="365125"/>
            <a:ext cx="10515600" cy="895263"/>
          </a:xfrm>
          <a:prstGeom prst="rect">
            <a:avLst/>
          </a:prstGeom>
        </p:spPr>
        <p:txBody>
          <a:bodyPr/>
          <a:lstStyle>
            <a:lvl1pPr>
              <a:defRPr/>
            </a:lvl1pPr>
          </a:lstStyle>
          <a:p>
            <a:r>
              <a:rPr lang="sv-SE"/>
              <a:t>Skriv text här</a:t>
            </a:r>
          </a:p>
        </p:txBody>
      </p:sp>
      <p:sp>
        <p:nvSpPr>
          <p:cNvPr id="7" name="Platshållare för bild 6">
            <a:extLst>
              <a:ext uri="{FF2B5EF4-FFF2-40B4-BE49-F238E27FC236}">
                <a16:creationId xmlns:a16="http://schemas.microsoft.com/office/drawing/2014/main" id="{25D8C815-C28E-43AD-8BDD-BED69FAB40A2}"/>
              </a:ext>
            </a:extLst>
          </p:cNvPr>
          <p:cNvSpPr>
            <a:spLocks noGrp="1"/>
          </p:cNvSpPr>
          <p:nvPr>
            <p:ph type="pic" sz="quarter" idx="13"/>
          </p:nvPr>
        </p:nvSpPr>
        <p:spPr>
          <a:xfrm>
            <a:off x="838200" y="1260388"/>
            <a:ext cx="10515600" cy="4135395"/>
          </a:xfrm>
          <a:prstGeom prst="rect">
            <a:avLst/>
          </a:prstGeom>
        </p:spPr>
        <p:txBody>
          <a:bodyPr/>
          <a:lstStyle/>
          <a:p>
            <a:endParaRPr lang="sv-SE"/>
          </a:p>
        </p:txBody>
      </p:sp>
    </p:spTree>
    <p:extLst>
      <p:ext uri="{BB962C8B-B14F-4D97-AF65-F5344CB8AC3E}">
        <p14:creationId xmlns:p14="http://schemas.microsoft.com/office/powerpoint/2010/main" val="2139644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AAF39D-47EB-4EEA-B898-9C6BA90BC83F}"/>
              </a:ext>
            </a:extLst>
          </p:cNvPr>
          <p:cNvSpPr>
            <a:spLocks noGrp="1"/>
          </p:cNvSpPr>
          <p:nvPr>
            <p:ph type="title" hasCustomPrompt="1"/>
          </p:nvPr>
        </p:nvSpPr>
        <p:spPr>
          <a:xfrm>
            <a:off x="838200" y="365125"/>
            <a:ext cx="10515600" cy="895263"/>
          </a:xfrm>
          <a:prstGeom prst="rect">
            <a:avLst/>
          </a:prstGeom>
        </p:spPr>
        <p:txBody>
          <a:bodyPr/>
          <a:lstStyle>
            <a:lvl1pPr>
              <a:defRPr/>
            </a:lvl1pPr>
          </a:lstStyle>
          <a:p>
            <a:r>
              <a:rPr lang="sv-SE"/>
              <a:t>Skriv text här</a:t>
            </a:r>
          </a:p>
        </p:txBody>
      </p:sp>
      <p:sp>
        <p:nvSpPr>
          <p:cNvPr id="7" name="Platshållare för bild 6">
            <a:extLst>
              <a:ext uri="{FF2B5EF4-FFF2-40B4-BE49-F238E27FC236}">
                <a16:creationId xmlns:a16="http://schemas.microsoft.com/office/drawing/2014/main" id="{25D8C815-C28E-43AD-8BDD-BED69FAB40A2}"/>
              </a:ext>
            </a:extLst>
          </p:cNvPr>
          <p:cNvSpPr>
            <a:spLocks noGrp="1"/>
          </p:cNvSpPr>
          <p:nvPr>
            <p:ph type="pic" sz="quarter" idx="13"/>
          </p:nvPr>
        </p:nvSpPr>
        <p:spPr>
          <a:xfrm>
            <a:off x="838200" y="1260388"/>
            <a:ext cx="10515600" cy="4135395"/>
          </a:xfrm>
          <a:prstGeom prst="rect">
            <a:avLst/>
          </a:prstGeom>
        </p:spPr>
        <p:txBody>
          <a:bodyPr/>
          <a:lstStyle/>
          <a:p>
            <a:endParaRPr lang="sv-SE"/>
          </a:p>
        </p:txBody>
      </p:sp>
      <p:pic>
        <p:nvPicPr>
          <p:cNvPr id="4" name="Bildobjekt 3" descr="Illustration av ett landskap med hus, människor och fordon. I bakgrunden syns skog och berg.">
            <a:extLst>
              <a:ext uri="{FF2B5EF4-FFF2-40B4-BE49-F238E27FC236}">
                <a16:creationId xmlns:a16="http://schemas.microsoft.com/office/drawing/2014/main" id="{1FC53242-8ED5-465C-9F1F-BA82BD9C4C9B}"/>
              </a:ext>
            </a:extLst>
          </p:cNvPr>
          <p:cNvPicPr>
            <a:picLocks noChangeAspect="1"/>
          </p:cNvPicPr>
          <p:nvPr userDrawn="1"/>
        </p:nvPicPr>
        <p:blipFill>
          <a:blip r:embed="rId2">
            <a:alphaModFix amt="35000"/>
          </a:blip>
          <a:stretch>
            <a:fillRect/>
          </a:stretch>
        </p:blipFill>
        <p:spPr>
          <a:xfrm>
            <a:off x="0" y="0"/>
            <a:ext cx="12192000" cy="6854430"/>
          </a:xfrm>
          <a:prstGeom prst="rect">
            <a:avLst/>
          </a:prstGeom>
        </p:spPr>
      </p:pic>
    </p:spTree>
    <p:extLst>
      <p:ext uri="{BB962C8B-B14F-4D97-AF65-F5344CB8AC3E}">
        <p14:creationId xmlns:p14="http://schemas.microsoft.com/office/powerpoint/2010/main" val="3775126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Rubrik och innehåll, symbo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953EEF-2B9D-4DFB-B884-538D750E1F14}"/>
              </a:ext>
            </a:extLst>
          </p:cNvPr>
          <p:cNvSpPr>
            <a:spLocks noGrp="1"/>
          </p:cNvSpPr>
          <p:nvPr>
            <p:ph type="title" hasCustomPrompt="1"/>
          </p:nvPr>
        </p:nvSpPr>
        <p:spPr>
          <a:xfrm>
            <a:off x="838200" y="365125"/>
            <a:ext cx="10515600" cy="1325563"/>
          </a:xfrm>
          <a:prstGeom prst="rect">
            <a:avLst/>
          </a:prstGeom>
        </p:spPr>
        <p:txBody>
          <a:bodyPr/>
          <a:lstStyle>
            <a:lvl1pPr>
              <a:defRPr/>
            </a:lvl1pPr>
          </a:lstStyle>
          <a:p>
            <a:r>
              <a:rPr lang="sv-SE"/>
              <a:t>Skriv text här</a:t>
            </a:r>
          </a:p>
        </p:txBody>
      </p:sp>
      <p:sp>
        <p:nvSpPr>
          <p:cNvPr id="3" name="Platshållare för innehåll 2">
            <a:extLst>
              <a:ext uri="{FF2B5EF4-FFF2-40B4-BE49-F238E27FC236}">
                <a16:creationId xmlns:a16="http://schemas.microsoft.com/office/drawing/2014/main" id="{E0BFA61B-8858-4F7C-ABA8-98E20A064B17}"/>
              </a:ext>
            </a:extLst>
          </p:cNvPr>
          <p:cNvSpPr>
            <a:spLocks noGrp="1"/>
          </p:cNvSpPr>
          <p:nvPr>
            <p:ph idx="1" hasCustomPrompt="1"/>
          </p:nvPr>
        </p:nvSpPr>
        <p:spPr>
          <a:xfrm>
            <a:off x="838200" y="1825625"/>
            <a:ext cx="10515600" cy="2886418"/>
          </a:xfrm>
          <a:prstGeom prst="rect">
            <a:avLst/>
          </a:prstGeom>
        </p:spPr>
        <p:txBody>
          <a:bodyPr/>
          <a:lstStyle>
            <a:lvl1pPr>
              <a:defRPr/>
            </a:lvl1pPr>
          </a:lstStyle>
          <a:p>
            <a:pPr lvl="0"/>
            <a:r>
              <a:rPr lang="sv-SE"/>
              <a:t>Skriv text här</a:t>
            </a:r>
          </a:p>
        </p:txBody>
      </p:sp>
      <p:pic>
        <p:nvPicPr>
          <p:cNvPr id="11" name="Bildobjekt 10" descr="En orange person med ett vitt hjärta på magen som sträcker upp ena handen.">
            <a:extLst>
              <a:ext uri="{FF2B5EF4-FFF2-40B4-BE49-F238E27FC236}">
                <a16:creationId xmlns:a16="http://schemas.microsoft.com/office/drawing/2014/main" id="{C956A317-0DE7-40D9-8A37-C7A2CADD1C7B}"/>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10796492" y="5284394"/>
            <a:ext cx="665762" cy="975632"/>
          </a:xfrm>
          <a:prstGeom prst="rect">
            <a:avLst/>
          </a:prstGeom>
        </p:spPr>
      </p:pic>
      <p:pic>
        <p:nvPicPr>
          <p:cNvPr id="12" name="Bildobjekt 11">
            <a:extLst>
              <a:ext uri="{FF2B5EF4-FFF2-40B4-BE49-F238E27FC236}">
                <a16:creationId xmlns:a16="http://schemas.microsoft.com/office/drawing/2014/main" id="{658FF6B8-16AA-4F2F-9BF9-67CBA93A2C8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313547" y="4961800"/>
            <a:ext cx="1587048" cy="1587048"/>
          </a:xfrm>
          <a:prstGeom prst="rect">
            <a:avLst/>
          </a:prstGeom>
        </p:spPr>
      </p:pic>
      <p:sp>
        <p:nvSpPr>
          <p:cNvPr id="13" name="Rektangel 12" descr="Trygghet">
            <a:extLst>
              <a:ext uri="{FF2B5EF4-FFF2-40B4-BE49-F238E27FC236}">
                <a16:creationId xmlns:a16="http://schemas.microsoft.com/office/drawing/2014/main" id="{4BA41C68-92BB-47D7-8194-B9962DA04D9D}"/>
              </a:ext>
            </a:extLst>
          </p:cNvPr>
          <p:cNvSpPr/>
          <p:nvPr userDrawn="1"/>
        </p:nvSpPr>
        <p:spPr>
          <a:xfrm>
            <a:off x="10425943" y="5063045"/>
            <a:ext cx="1362258" cy="1362258"/>
          </a:xfrm>
          <a:prstGeom prst="rect">
            <a:avLst/>
          </a:prstGeom>
          <a:noFill/>
        </p:spPr>
        <p:txBody>
          <a:bodyPr wrap="none" lIns="91440" tIns="45720" rIns="91440" bIns="45720">
            <a:prstTxWarp prst="textArchUp">
              <a:avLst>
                <a:gd name="adj" fmla="val 5468996"/>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w="0">
                  <a:noFill/>
                </a:ln>
                <a:solidFill>
                  <a:srgbClr val="000000"/>
                </a:solidFill>
                <a:effectLst/>
                <a:uLnTx/>
                <a:uFillTx/>
                <a:latin typeface="Calibri" panose="020F0502020204030204"/>
                <a:ea typeface="+mn-ea"/>
                <a:cs typeface="+mn-cs"/>
              </a:rPr>
              <a:t>Trygghet</a:t>
            </a:r>
          </a:p>
        </p:txBody>
      </p:sp>
      <p:sp>
        <p:nvSpPr>
          <p:cNvPr id="14" name="Rektangel 13" descr="Tillgänglighet">
            <a:extLst>
              <a:ext uri="{FF2B5EF4-FFF2-40B4-BE49-F238E27FC236}">
                <a16:creationId xmlns:a16="http://schemas.microsoft.com/office/drawing/2014/main" id="{B334E461-94B4-4981-822B-A0224F7DB817}"/>
              </a:ext>
            </a:extLst>
          </p:cNvPr>
          <p:cNvSpPr/>
          <p:nvPr userDrawn="1"/>
        </p:nvSpPr>
        <p:spPr>
          <a:xfrm rot="17790793">
            <a:off x="10419695" y="5048151"/>
            <a:ext cx="1382768" cy="1446696"/>
          </a:xfrm>
          <a:prstGeom prst="rect">
            <a:avLst/>
          </a:prstGeom>
          <a:noFill/>
        </p:spPr>
        <p:txBody>
          <a:bodyPr wrap="none" lIns="91440" tIns="45720" rIns="91440" bIns="45720">
            <a:prstTxWarp prst="textArchDown">
              <a:avLst>
                <a:gd name="adj" fmla="val 1621901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w="0">
                  <a:noFill/>
                </a:ln>
                <a:solidFill>
                  <a:srgbClr val="000000"/>
                </a:solidFill>
                <a:effectLst/>
                <a:uLnTx/>
                <a:uFillTx/>
                <a:latin typeface="Calibri" panose="020F0502020204030204"/>
                <a:ea typeface="+mn-ea"/>
                <a:cs typeface="+mn-cs"/>
              </a:rPr>
              <a:t>Tillgänglighet</a:t>
            </a:r>
          </a:p>
        </p:txBody>
      </p:sp>
      <p:sp>
        <p:nvSpPr>
          <p:cNvPr id="15" name="Rektangel 14" descr="Tillsammans">
            <a:extLst>
              <a:ext uri="{FF2B5EF4-FFF2-40B4-BE49-F238E27FC236}">
                <a16:creationId xmlns:a16="http://schemas.microsoft.com/office/drawing/2014/main" id="{767D752C-3A0A-42AB-9F3F-23973C6031D4}"/>
              </a:ext>
            </a:extLst>
          </p:cNvPr>
          <p:cNvSpPr/>
          <p:nvPr userDrawn="1"/>
        </p:nvSpPr>
        <p:spPr>
          <a:xfrm rot="3533797">
            <a:off x="10377714" y="5051532"/>
            <a:ext cx="1404484" cy="1426724"/>
          </a:xfrm>
          <a:prstGeom prst="rect">
            <a:avLst/>
          </a:prstGeom>
          <a:noFill/>
        </p:spPr>
        <p:txBody>
          <a:bodyPr wrap="none" lIns="91440" tIns="45720" rIns="91440" bIns="45720">
            <a:prstTxWarp prst="textArchDown">
              <a:avLst>
                <a:gd name="adj" fmla="val 1639919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w="0">
                  <a:noFill/>
                </a:ln>
                <a:solidFill>
                  <a:srgbClr val="000000"/>
                </a:solidFill>
                <a:effectLst/>
                <a:uLnTx/>
                <a:uFillTx/>
                <a:latin typeface="Calibri" panose="020F0502020204030204"/>
                <a:ea typeface="+mn-ea"/>
                <a:cs typeface="+mn-cs"/>
              </a:rPr>
              <a:t>Tillsammans</a:t>
            </a:r>
            <a:endParaRPr kumimoji="0" lang="sv-SE" sz="2400" b="1" i="0" u="none" strike="noStrike" kern="1200" cap="none" spc="0" normalizeH="0" baseline="0" noProof="0">
              <a:ln w="0">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037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Rubrik och innehåll, symbo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953EEF-2B9D-4DFB-B884-538D750E1F14}"/>
              </a:ext>
            </a:extLst>
          </p:cNvPr>
          <p:cNvSpPr>
            <a:spLocks noGrp="1"/>
          </p:cNvSpPr>
          <p:nvPr>
            <p:ph type="title" hasCustomPrompt="1"/>
          </p:nvPr>
        </p:nvSpPr>
        <p:spPr>
          <a:xfrm>
            <a:off x="838200" y="365125"/>
            <a:ext cx="10515600" cy="1325563"/>
          </a:xfrm>
          <a:prstGeom prst="rect">
            <a:avLst/>
          </a:prstGeom>
        </p:spPr>
        <p:txBody>
          <a:bodyPr/>
          <a:lstStyle>
            <a:lvl1pPr>
              <a:defRPr/>
            </a:lvl1pPr>
          </a:lstStyle>
          <a:p>
            <a:r>
              <a:rPr lang="sv-SE"/>
              <a:t>Skriv text här</a:t>
            </a:r>
          </a:p>
        </p:txBody>
      </p:sp>
      <p:sp>
        <p:nvSpPr>
          <p:cNvPr id="3" name="Platshållare för innehåll 2">
            <a:extLst>
              <a:ext uri="{FF2B5EF4-FFF2-40B4-BE49-F238E27FC236}">
                <a16:creationId xmlns:a16="http://schemas.microsoft.com/office/drawing/2014/main" id="{E0BFA61B-8858-4F7C-ABA8-98E20A064B17}"/>
              </a:ext>
            </a:extLst>
          </p:cNvPr>
          <p:cNvSpPr>
            <a:spLocks noGrp="1"/>
          </p:cNvSpPr>
          <p:nvPr>
            <p:ph idx="1" hasCustomPrompt="1"/>
          </p:nvPr>
        </p:nvSpPr>
        <p:spPr>
          <a:xfrm>
            <a:off x="838200" y="1825625"/>
            <a:ext cx="10515600" cy="2886418"/>
          </a:xfrm>
          <a:prstGeom prst="rect">
            <a:avLst/>
          </a:prstGeom>
        </p:spPr>
        <p:txBody>
          <a:bodyPr/>
          <a:lstStyle>
            <a:lvl1pPr>
              <a:defRPr/>
            </a:lvl1pPr>
          </a:lstStyle>
          <a:p>
            <a:pPr lvl="0"/>
            <a:r>
              <a:rPr lang="sv-SE"/>
              <a:t>Skriv text här</a:t>
            </a:r>
          </a:p>
        </p:txBody>
      </p:sp>
      <p:pic>
        <p:nvPicPr>
          <p:cNvPr id="11" name="Bildobjekt 10" descr="En orange person med ett vitt hjärta på magen som sträcker upp ena handen.">
            <a:extLst>
              <a:ext uri="{FF2B5EF4-FFF2-40B4-BE49-F238E27FC236}">
                <a16:creationId xmlns:a16="http://schemas.microsoft.com/office/drawing/2014/main" id="{C956A317-0DE7-40D9-8A37-C7A2CADD1C7B}"/>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10796492" y="5284394"/>
            <a:ext cx="665762" cy="975632"/>
          </a:xfrm>
          <a:prstGeom prst="rect">
            <a:avLst/>
          </a:prstGeom>
        </p:spPr>
      </p:pic>
      <p:pic>
        <p:nvPicPr>
          <p:cNvPr id="12" name="Bildobjekt 11">
            <a:extLst>
              <a:ext uri="{FF2B5EF4-FFF2-40B4-BE49-F238E27FC236}">
                <a16:creationId xmlns:a16="http://schemas.microsoft.com/office/drawing/2014/main" id="{658FF6B8-16AA-4F2F-9BF9-67CBA93A2C8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313547" y="4961800"/>
            <a:ext cx="1587048" cy="1587048"/>
          </a:xfrm>
          <a:prstGeom prst="rect">
            <a:avLst/>
          </a:prstGeom>
        </p:spPr>
      </p:pic>
      <p:sp>
        <p:nvSpPr>
          <p:cNvPr id="13" name="Rektangel 12" descr="Trygghet">
            <a:extLst>
              <a:ext uri="{FF2B5EF4-FFF2-40B4-BE49-F238E27FC236}">
                <a16:creationId xmlns:a16="http://schemas.microsoft.com/office/drawing/2014/main" id="{4BA41C68-92BB-47D7-8194-B9962DA04D9D}"/>
              </a:ext>
            </a:extLst>
          </p:cNvPr>
          <p:cNvSpPr/>
          <p:nvPr userDrawn="1"/>
        </p:nvSpPr>
        <p:spPr>
          <a:xfrm>
            <a:off x="10425943" y="5063045"/>
            <a:ext cx="1362258" cy="1362258"/>
          </a:xfrm>
          <a:prstGeom prst="rect">
            <a:avLst/>
          </a:prstGeom>
          <a:noFill/>
        </p:spPr>
        <p:txBody>
          <a:bodyPr wrap="none" lIns="91440" tIns="45720" rIns="91440" bIns="45720">
            <a:prstTxWarp prst="textArchUp">
              <a:avLst>
                <a:gd name="adj" fmla="val 5468996"/>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w="0">
                  <a:noFill/>
                </a:ln>
                <a:solidFill>
                  <a:srgbClr val="000000"/>
                </a:solidFill>
                <a:effectLst/>
                <a:uLnTx/>
                <a:uFillTx/>
                <a:latin typeface="Calibri" panose="020F0502020204030204"/>
                <a:ea typeface="+mn-ea"/>
                <a:cs typeface="+mn-cs"/>
              </a:rPr>
              <a:t>Trygghet</a:t>
            </a:r>
          </a:p>
        </p:txBody>
      </p:sp>
      <p:sp>
        <p:nvSpPr>
          <p:cNvPr id="14" name="Rektangel 13" descr="Tillgänglighet">
            <a:extLst>
              <a:ext uri="{FF2B5EF4-FFF2-40B4-BE49-F238E27FC236}">
                <a16:creationId xmlns:a16="http://schemas.microsoft.com/office/drawing/2014/main" id="{B334E461-94B4-4981-822B-A0224F7DB817}"/>
              </a:ext>
            </a:extLst>
          </p:cNvPr>
          <p:cNvSpPr/>
          <p:nvPr userDrawn="1"/>
        </p:nvSpPr>
        <p:spPr>
          <a:xfrm rot="17790793">
            <a:off x="10419695" y="5048151"/>
            <a:ext cx="1382768" cy="1446696"/>
          </a:xfrm>
          <a:prstGeom prst="rect">
            <a:avLst/>
          </a:prstGeom>
          <a:noFill/>
        </p:spPr>
        <p:txBody>
          <a:bodyPr wrap="none" lIns="91440" tIns="45720" rIns="91440" bIns="45720">
            <a:prstTxWarp prst="textArchDown">
              <a:avLst>
                <a:gd name="adj" fmla="val 1621901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w="0">
                  <a:noFill/>
                </a:ln>
                <a:solidFill>
                  <a:srgbClr val="000000"/>
                </a:solidFill>
                <a:effectLst/>
                <a:uLnTx/>
                <a:uFillTx/>
                <a:latin typeface="Calibri" panose="020F0502020204030204"/>
                <a:ea typeface="+mn-ea"/>
                <a:cs typeface="+mn-cs"/>
              </a:rPr>
              <a:t>Tillgänglighet</a:t>
            </a:r>
          </a:p>
        </p:txBody>
      </p:sp>
      <p:sp>
        <p:nvSpPr>
          <p:cNvPr id="15" name="Rektangel 14" descr="Tillsammans">
            <a:extLst>
              <a:ext uri="{FF2B5EF4-FFF2-40B4-BE49-F238E27FC236}">
                <a16:creationId xmlns:a16="http://schemas.microsoft.com/office/drawing/2014/main" id="{767D752C-3A0A-42AB-9F3F-23973C6031D4}"/>
              </a:ext>
            </a:extLst>
          </p:cNvPr>
          <p:cNvSpPr/>
          <p:nvPr userDrawn="1"/>
        </p:nvSpPr>
        <p:spPr>
          <a:xfrm rot="3533797">
            <a:off x="10377714" y="5051532"/>
            <a:ext cx="1404484" cy="1426724"/>
          </a:xfrm>
          <a:prstGeom prst="rect">
            <a:avLst/>
          </a:prstGeom>
          <a:noFill/>
        </p:spPr>
        <p:txBody>
          <a:bodyPr wrap="none" lIns="91440" tIns="45720" rIns="91440" bIns="45720">
            <a:prstTxWarp prst="textArchDown">
              <a:avLst>
                <a:gd name="adj" fmla="val 1639919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w="0">
                  <a:noFill/>
                </a:ln>
                <a:solidFill>
                  <a:srgbClr val="000000"/>
                </a:solidFill>
                <a:effectLst/>
                <a:uLnTx/>
                <a:uFillTx/>
                <a:latin typeface="Calibri" panose="020F0502020204030204"/>
                <a:ea typeface="+mn-ea"/>
                <a:cs typeface="+mn-cs"/>
              </a:rPr>
              <a:t>Tillsammans</a:t>
            </a:r>
            <a:endParaRPr kumimoji="0" lang="sv-SE" sz="2400" b="1" i="0" u="none" strike="noStrike" kern="1200" cap="none" spc="0" normalizeH="0" baseline="0" noProof="0">
              <a:ln w="0">
                <a:noFill/>
              </a:ln>
              <a:solidFill>
                <a:srgbClr val="000000"/>
              </a:solidFill>
              <a:effectLst/>
              <a:uLnTx/>
              <a:uFillTx/>
              <a:latin typeface="Calibri" panose="020F0502020204030204"/>
              <a:ea typeface="+mn-ea"/>
              <a:cs typeface="+mn-cs"/>
            </a:endParaRPr>
          </a:p>
        </p:txBody>
      </p:sp>
      <p:sp>
        <p:nvSpPr>
          <p:cNvPr id="5" name="Platshållare för bild 4">
            <a:extLst>
              <a:ext uri="{FF2B5EF4-FFF2-40B4-BE49-F238E27FC236}">
                <a16:creationId xmlns:a16="http://schemas.microsoft.com/office/drawing/2014/main" id="{1AC2D8DB-A37D-4B3C-9D99-DA978FCD33B7}"/>
              </a:ext>
            </a:extLst>
          </p:cNvPr>
          <p:cNvSpPr>
            <a:spLocks noGrp="1"/>
          </p:cNvSpPr>
          <p:nvPr>
            <p:ph type="pic" sz="quarter" idx="10" hasCustomPrompt="1"/>
          </p:nvPr>
        </p:nvSpPr>
        <p:spPr>
          <a:xfrm>
            <a:off x="7473326" y="5284394"/>
            <a:ext cx="2307109" cy="742062"/>
          </a:xfrm>
          <a:prstGeom prst="rect">
            <a:avLst/>
          </a:prstGeom>
        </p:spPr>
        <p:txBody>
          <a:bodyPr/>
          <a:lstStyle>
            <a:lvl1pPr>
              <a:defRPr sz="1600"/>
            </a:lvl1pPr>
          </a:lstStyle>
          <a:p>
            <a:r>
              <a:rPr lang="sv-SE"/>
              <a:t>Kommunlogga</a:t>
            </a:r>
          </a:p>
        </p:txBody>
      </p:sp>
      <p:pic>
        <p:nvPicPr>
          <p:cNvPr id="7" name="Bildobjekt 6">
            <a:extLst>
              <a:ext uri="{FF2B5EF4-FFF2-40B4-BE49-F238E27FC236}">
                <a16:creationId xmlns:a16="http://schemas.microsoft.com/office/drawing/2014/main" id="{4E792478-D315-46F9-B3F8-B0E7C1B251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90309" y="5517451"/>
            <a:ext cx="1991338" cy="453446"/>
          </a:xfrm>
          <a:prstGeom prst="rect">
            <a:avLst/>
          </a:prstGeom>
        </p:spPr>
      </p:pic>
    </p:spTree>
    <p:extLst>
      <p:ext uri="{BB962C8B-B14F-4D97-AF65-F5344CB8AC3E}">
        <p14:creationId xmlns:p14="http://schemas.microsoft.com/office/powerpoint/2010/main" val="4230609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 och bild, symbo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AAF39D-47EB-4EEA-B898-9C6BA90BC83F}"/>
              </a:ext>
            </a:extLst>
          </p:cNvPr>
          <p:cNvSpPr>
            <a:spLocks noGrp="1"/>
          </p:cNvSpPr>
          <p:nvPr>
            <p:ph type="title" hasCustomPrompt="1"/>
          </p:nvPr>
        </p:nvSpPr>
        <p:spPr>
          <a:xfrm>
            <a:off x="838200" y="365125"/>
            <a:ext cx="10515600" cy="895263"/>
          </a:xfrm>
          <a:prstGeom prst="rect">
            <a:avLst/>
          </a:prstGeom>
        </p:spPr>
        <p:txBody>
          <a:bodyPr/>
          <a:lstStyle>
            <a:lvl1pPr>
              <a:defRPr/>
            </a:lvl1pPr>
          </a:lstStyle>
          <a:p>
            <a:r>
              <a:rPr lang="sv-SE"/>
              <a:t>Skriv text här</a:t>
            </a:r>
          </a:p>
        </p:txBody>
      </p:sp>
      <p:sp>
        <p:nvSpPr>
          <p:cNvPr id="7" name="Platshållare för bild 6">
            <a:extLst>
              <a:ext uri="{FF2B5EF4-FFF2-40B4-BE49-F238E27FC236}">
                <a16:creationId xmlns:a16="http://schemas.microsoft.com/office/drawing/2014/main" id="{25D8C815-C28E-43AD-8BDD-BED69FAB40A2}"/>
              </a:ext>
            </a:extLst>
          </p:cNvPr>
          <p:cNvSpPr>
            <a:spLocks noGrp="1"/>
          </p:cNvSpPr>
          <p:nvPr>
            <p:ph type="pic" sz="quarter" idx="13"/>
          </p:nvPr>
        </p:nvSpPr>
        <p:spPr>
          <a:xfrm>
            <a:off x="838200" y="1260388"/>
            <a:ext cx="10515600" cy="4135395"/>
          </a:xfrm>
          <a:prstGeom prst="rect">
            <a:avLst/>
          </a:prstGeom>
        </p:spPr>
        <p:txBody>
          <a:bodyPr/>
          <a:lstStyle/>
          <a:p>
            <a:endParaRPr lang="sv-SE"/>
          </a:p>
        </p:txBody>
      </p:sp>
      <p:pic>
        <p:nvPicPr>
          <p:cNvPr id="9" name="Bildobjekt 8" descr="En orange person med ett vitt hjärta på magen som sträcker upp ena handen.">
            <a:extLst>
              <a:ext uri="{FF2B5EF4-FFF2-40B4-BE49-F238E27FC236}">
                <a16:creationId xmlns:a16="http://schemas.microsoft.com/office/drawing/2014/main" id="{893D799A-C09C-475B-AF48-DA566D562D0B}"/>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10796492" y="5284394"/>
            <a:ext cx="665762" cy="975632"/>
          </a:xfrm>
          <a:prstGeom prst="rect">
            <a:avLst/>
          </a:prstGeom>
        </p:spPr>
      </p:pic>
      <p:pic>
        <p:nvPicPr>
          <p:cNvPr id="10" name="Bildobjekt 9">
            <a:extLst>
              <a:ext uri="{FF2B5EF4-FFF2-40B4-BE49-F238E27FC236}">
                <a16:creationId xmlns:a16="http://schemas.microsoft.com/office/drawing/2014/main" id="{C51FC1DE-5D02-432F-B386-EFD0EC9F7001}"/>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313547" y="4961800"/>
            <a:ext cx="1587048" cy="1587048"/>
          </a:xfrm>
          <a:prstGeom prst="rect">
            <a:avLst/>
          </a:prstGeom>
        </p:spPr>
      </p:pic>
      <p:sp>
        <p:nvSpPr>
          <p:cNvPr id="11" name="Rektangel 10" descr="Trygghet">
            <a:extLst>
              <a:ext uri="{FF2B5EF4-FFF2-40B4-BE49-F238E27FC236}">
                <a16:creationId xmlns:a16="http://schemas.microsoft.com/office/drawing/2014/main" id="{AC89978A-5FF6-4962-94E1-587A39DC8515}"/>
              </a:ext>
            </a:extLst>
          </p:cNvPr>
          <p:cNvSpPr/>
          <p:nvPr userDrawn="1"/>
        </p:nvSpPr>
        <p:spPr>
          <a:xfrm>
            <a:off x="10425943" y="5063045"/>
            <a:ext cx="1362258" cy="1362258"/>
          </a:xfrm>
          <a:prstGeom prst="rect">
            <a:avLst/>
          </a:prstGeom>
          <a:noFill/>
        </p:spPr>
        <p:txBody>
          <a:bodyPr wrap="none" lIns="91440" tIns="45720" rIns="91440" bIns="45720">
            <a:prstTxWarp prst="textArchUp">
              <a:avLst>
                <a:gd name="adj" fmla="val 5468996"/>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w="0">
                  <a:noFill/>
                </a:ln>
                <a:solidFill>
                  <a:srgbClr val="000000"/>
                </a:solidFill>
                <a:effectLst/>
                <a:uLnTx/>
                <a:uFillTx/>
                <a:latin typeface="Calibri" panose="020F0502020204030204"/>
                <a:ea typeface="+mn-ea"/>
                <a:cs typeface="+mn-cs"/>
              </a:rPr>
              <a:t>Trygghet</a:t>
            </a:r>
          </a:p>
        </p:txBody>
      </p:sp>
      <p:sp>
        <p:nvSpPr>
          <p:cNvPr id="12" name="Rektangel 11" descr="Tillgänglighet">
            <a:extLst>
              <a:ext uri="{FF2B5EF4-FFF2-40B4-BE49-F238E27FC236}">
                <a16:creationId xmlns:a16="http://schemas.microsoft.com/office/drawing/2014/main" id="{94EA4537-1D8E-4B9C-BDDB-92CBC64D124C}"/>
              </a:ext>
            </a:extLst>
          </p:cNvPr>
          <p:cNvSpPr/>
          <p:nvPr userDrawn="1"/>
        </p:nvSpPr>
        <p:spPr>
          <a:xfrm rot="17790793">
            <a:off x="10419695" y="5048151"/>
            <a:ext cx="1382768" cy="1446696"/>
          </a:xfrm>
          <a:prstGeom prst="rect">
            <a:avLst/>
          </a:prstGeom>
          <a:noFill/>
        </p:spPr>
        <p:txBody>
          <a:bodyPr wrap="none" lIns="91440" tIns="45720" rIns="91440" bIns="45720">
            <a:prstTxWarp prst="textArchDown">
              <a:avLst>
                <a:gd name="adj" fmla="val 1621901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w="0">
                  <a:noFill/>
                </a:ln>
                <a:solidFill>
                  <a:srgbClr val="000000"/>
                </a:solidFill>
                <a:effectLst/>
                <a:uLnTx/>
                <a:uFillTx/>
                <a:latin typeface="Calibri" panose="020F0502020204030204"/>
                <a:ea typeface="+mn-ea"/>
                <a:cs typeface="+mn-cs"/>
              </a:rPr>
              <a:t>Tillgänglighet</a:t>
            </a:r>
          </a:p>
        </p:txBody>
      </p:sp>
      <p:sp>
        <p:nvSpPr>
          <p:cNvPr id="13" name="Rektangel 12" descr="Tillsammans">
            <a:extLst>
              <a:ext uri="{FF2B5EF4-FFF2-40B4-BE49-F238E27FC236}">
                <a16:creationId xmlns:a16="http://schemas.microsoft.com/office/drawing/2014/main" id="{8BE8D5F1-A79E-4A1A-8AEE-DB2A77EFCAEF}"/>
              </a:ext>
            </a:extLst>
          </p:cNvPr>
          <p:cNvSpPr/>
          <p:nvPr userDrawn="1"/>
        </p:nvSpPr>
        <p:spPr>
          <a:xfrm rot="3533797">
            <a:off x="10377714" y="5051532"/>
            <a:ext cx="1404484" cy="1426724"/>
          </a:xfrm>
          <a:prstGeom prst="rect">
            <a:avLst/>
          </a:prstGeom>
          <a:noFill/>
        </p:spPr>
        <p:txBody>
          <a:bodyPr wrap="none" lIns="91440" tIns="45720" rIns="91440" bIns="45720">
            <a:prstTxWarp prst="textArchDown">
              <a:avLst>
                <a:gd name="adj" fmla="val 1639919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w="0">
                  <a:noFill/>
                </a:ln>
                <a:solidFill>
                  <a:srgbClr val="000000"/>
                </a:solidFill>
                <a:effectLst/>
                <a:uLnTx/>
                <a:uFillTx/>
                <a:latin typeface="Calibri" panose="020F0502020204030204"/>
                <a:ea typeface="+mn-ea"/>
                <a:cs typeface="+mn-cs"/>
              </a:rPr>
              <a:t>Tillsammans</a:t>
            </a:r>
            <a:endParaRPr kumimoji="0" lang="sv-SE" sz="2400" b="1" i="0" u="none" strike="noStrike" kern="1200" cap="none" spc="0" normalizeH="0" baseline="0" noProof="0">
              <a:ln w="0">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3247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lla loggor">
    <p:bg>
      <p:bgRef idx="1003">
        <a:schemeClr val="bg2"/>
      </p:bgRef>
    </p:bg>
    <p:spTree>
      <p:nvGrpSpPr>
        <p:cNvPr id="1" name=""/>
        <p:cNvGrpSpPr/>
        <p:nvPr/>
      </p:nvGrpSpPr>
      <p:grpSpPr>
        <a:xfrm>
          <a:off x="0" y="0"/>
          <a:ext cx="0" cy="0"/>
          <a:chOff x="0" y="0"/>
          <a:chExt cx="0" cy="0"/>
        </a:xfrm>
      </p:grpSpPr>
      <p:pic>
        <p:nvPicPr>
          <p:cNvPr id="5" name="Bildobjekt 4" descr="Dorotea kommun.">
            <a:extLst>
              <a:ext uri="{FF2B5EF4-FFF2-40B4-BE49-F238E27FC236}">
                <a16:creationId xmlns:a16="http://schemas.microsoft.com/office/drawing/2014/main" id="{55C8AF7E-76A3-46AE-B71A-2D0A2EE6569B}"/>
              </a:ext>
            </a:extLst>
          </p:cNvPr>
          <p:cNvPicPr>
            <a:picLocks noChangeAspect="1"/>
          </p:cNvPicPr>
          <p:nvPr userDrawn="1"/>
        </p:nvPicPr>
        <p:blipFill rotWithShape="1">
          <a:blip r:embed="rId2"/>
          <a:srcRect l="54316" b="54316"/>
          <a:stretch/>
        </p:blipFill>
        <p:spPr>
          <a:xfrm>
            <a:off x="1107039" y="1333821"/>
            <a:ext cx="995149" cy="391840"/>
          </a:xfrm>
          <a:prstGeom prst="rect">
            <a:avLst/>
          </a:prstGeom>
        </p:spPr>
      </p:pic>
      <p:pic>
        <p:nvPicPr>
          <p:cNvPr id="6" name="Bildobjekt 5" descr="Lycksele kommun.">
            <a:extLst>
              <a:ext uri="{FF2B5EF4-FFF2-40B4-BE49-F238E27FC236}">
                <a16:creationId xmlns:a16="http://schemas.microsoft.com/office/drawing/2014/main" id="{B1D957A8-649B-4312-A67F-550D517F26D8}"/>
              </a:ext>
            </a:extLst>
          </p:cNvPr>
          <p:cNvPicPr>
            <a:picLocks noChangeAspect="1"/>
          </p:cNvPicPr>
          <p:nvPr userDrawn="1"/>
        </p:nvPicPr>
        <p:blipFill>
          <a:blip r:embed="rId3"/>
          <a:srcRect/>
          <a:stretch/>
        </p:blipFill>
        <p:spPr>
          <a:xfrm>
            <a:off x="3404355" y="1308379"/>
            <a:ext cx="928800" cy="440069"/>
          </a:xfrm>
          <a:prstGeom prst="rect">
            <a:avLst/>
          </a:prstGeom>
        </p:spPr>
      </p:pic>
      <p:pic>
        <p:nvPicPr>
          <p:cNvPr id="8" name="Bildobjekt 7" descr="Robertsfors kommun.">
            <a:extLst>
              <a:ext uri="{FF2B5EF4-FFF2-40B4-BE49-F238E27FC236}">
                <a16:creationId xmlns:a16="http://schemas.microsoft.com/office/drawing/2014/main" id="{62A74331-9439-48A0-8449-526427EE8220}"/>
              </a:ext>
            </a:extLst>
          </p:cNvPr>
          <p:cNvPicPr>
            <a:picLocks noChangeAspect="1"/>
          </p:cNvPicPr>
          <p:nvPr userDrawn="1"/>
        </p:nvPicPr>
        <p:blipFill>
          <a:blip r:embed="rId4"/>
          <a:srcRect/>
          <a:stretch/>
        </p:blipFill>
        <p:spPr>
          <a:xfrm>
            <a:off x="5436233" y="1377555"/>
            <a:ext cx="1279990" cy="316232"/>
          </a:xfrm>
          <a:prstGeom prst="rect">
            <a:avLst/>
          </a:prstGeom>
        </p:spPr>
      </p:pic>
      <p:pic>
        <p:nvPicPr>
          <p:cNvPr id="9" name="Bildobjekt 8">
            <a:extLst>
              <a:ext uri="{FF2B5EF4-FFF2-40B4-BE49-F238E27FC236}">
                <a16:creationId xmlns:a16="http://schemas.microsoft.com/office/drawing/2014/main" id="{25F55433-218E-4FE3-94D7-CCE3B0A8E4F4}"/>
              </a:ext>
            </a:extLst>
          </p:cNvPr>
          <p:cNvPicPr>
            <a:picLocks noChangeAspect="1"/>
          </p:cNvPicPr>
          <p:nvPr userDrawn="1"/>
        </p:nvPicPr>
        <p:blipFill>
          <a:blip r:embed="rId5"/>
          <a:srcRect/>
          <a:stretch/>
        </p:blipFill>
        <p:spPr>
          <a:xfrm>
            <a:off x="7830244" y="1344393"/>
            <a:ext cx="1019768" cy="398589"/>
          </a:xfrm>
          <a:prstGeom prst="rect">
            <a:avLst/>
          </a:prstGeom>
        </p:spPr>
      </p:pic>
      <p:pic>
        <p:nvPicPr>
          <p:cNvPr id="10" name="Bildobjekt 9" descr="Bjurholms kommun.">
            <a:extLst>
              <a:ext uri="{FF2B5EF4-FFF2-40B4-BE49-F238E27FC236}">
                <a16:creationId xmlns:a16="http://schemas.microsoft.com/office/drawing/2014/main" id="{07208596-ACE7-44A1-B5F7-0835D6EB96ED}"/>
              </a:ext>
            </a:extLst>
          </p:cNvPr>
          <p:cNvPicPr>
            <a:picLocks noChangeAspect="1"/>
          </p:cNvPicPr>
          <p:nvPr userDrawn="1"/>
        </p:nvPicPr>
        <p:blipFill>
          <a:blip r:embed="rId6"/>
          <a:stretch>
            <a:fillRect/>
          </a:stretch>
        </p:blipFill>
        <p:spPr>
          <a:xfrm>
            <a:off x="9819469" y="1312459"/>
            <a:ext cx="1177200" cy="451790"/>
          </a:xfrm>
          <a:prstGeom prst="rect">
            <a:avLst/>
          </a:prstGeom>
        </p:spPr>
      </p:pic>
      <p:pic>
        <p:nvPicPr>
          <p:cNvPr id="11" name="Bildobjekt 10" descr="Umeå kommun.">
            <a:extLst>
              <a:ext uri="{FF2B5EF4-FFF2-40B4-BE49-F238E27FC236}">
                <a16:creationId xmlns:a16="http://schemas.microsoft.com/office/drawing/2014/main" id="{35FE54EF-A874-4B0B-BABC-B479B1BE13B0}"/>
              </a:ext>
            </a:extLst>
          </p:cNvPr>
          <p:cNvPicPr>
            <a:picLocks noChangeAspect="1"/>
          </p:cNvPicPr>
          <p:nvPr userDrawn="1"/>
        </p:nvPicPr>
        <p:blipFill>
          <a:blip r:embed="rId7"/>
          <a:stretch>
            <a:fillRect/>
          </a:stretch>
        </p:blipFill>
        <p:spPr>
          <a:xfrm>
            <a:off x="1158927" y="2106760"/>
            <a:ext cx="889200" cy="368383"/>
          </a:xfrm>
          <a:prstGeom prst="rect">
            <a:avLst/>
          </a:prstGeom>
        </p:spPr>
      </p:pic>
      <p:pic>
        <p:nvPicPr>
          <p:cNvPr id="12" name="Bildobjekt 11" descr="Vännäs kommun.">
            <a:extLst>
              <a:ext uri="{FF2B5EF4-FFF2-40B4-BE49-F238E27FC236}">
                <a16:creationId xmlns:a16="http://schemas.microsoft.com/office/drawing/2014/main" id="{A2028CA0-72E7-4049-A1B8-397004501346}"/>
              </a:ext>
            </a:extLst>
          </p:cNvPr>
          <p:cNvPicPr>
            <a:picLocks noChangeAspect="1"/>
          </p:cNvPicPr>
          <p:nvPr userDrawn="1"/>
        </p:nvPicPr>
        <p:blipFill>
          <a:blip r:embed="rId8"/>
          <a:stretch>
            <a:fillRect/>
          </a:stretch>
        </p:blipFill>
        <p:spPr>
          <a:xfrm>
            <a:off x="3509319" y="2047583"/>
            <a:ext cx="612000" cy="548250"/>
          </a:xfrm>
          <a:prstGeom prst="rect">
            <a:avLst/>
          </a:prstGeom>
        </p:spPr>
      </p:pic>
      <p:pic>
        <p:nvPicPr>
          <p:cNvPr id="13" name="Bildobjekt 12" descr="Malå kommun.">
            <a:extLst>
              <a:ext uri="{FF2B5EF4-FFF2-40B4-BE49-F238E27FC236}">
                <a16:creationId xmlns:a16="http://schemas.microsoft.com/office/drawing/2014/main" id="{58D7F800-A392-4C2C-A53B-EB53E4F9AE4C}"/>
              </a:ext>
            </a:extLst>
          </p:cNvPr>
          <p:cNvPicPr>
            <a:picLocks noChangeAspect="1"/>
          </p:cNvPicPr>
          <p:nvPr userDrawn="1"/>
        </p:nvPicPr>
        <p:blipFill>
          <a:blip r:embed="rId9"/>
          <a:stretch>
            <a:fillRect/>
          </a:stretch>
        </p:blipFill>
        <p:spPr>
          <a:xfrm>
            <a:off x="5542514" y="2190099"/>
            <a:ext cx="1087200" cy="394189"/>
          </a:xfrm>
          <a:prstGeom prst="rect">
            <a:avLst/>
          </a:prstGeom>
        </p:spPr>
      </p:pic>
      <p:pic>
        <p:nvPicPr>
          <p:cNvPr id="14" name="Bildobjekt 13" descr="Nordmalings kommun.">
            <a:extLst>
              <a:ext uri="{FF2B5EF4-FFF2-40B4-BE49-F238E27FC236}">
                <a16:creationId xmlns:a16="http://schemas.microsoft.com/office/drawing/2014/main" id="{11266691-1F2A-4BBF-9BDC-5885B954B7C2}"/>
              </a:ext>
            </a:extLst>
          </p:cNvPr>
          <p:cNvPicPr>
            <a:picLocks noChangeAspect="1"/>
          </p:cNvPicPr>
          <p:nvPr userDrawn="1"/>
        </p:nvPicPr>
        <p:blipFill>
          <a:blip r:embed="rId10"/>
          <a:stretch>
            <a:fillRect/>
          </a:stretch>
        </p:blipFill>
        <p:spPr>
          <a:xfrm>
            <a:off x="7833086" y="2203484"/>
            <a:ext cx="1015200" cy="355320"/>
          </a:xfrm>
          <a:prstGeom prst="rect">
            <a:avLst/>
          </a:prstGeom>
        </p:spPr>
      </p:pic>
      <p:pic>
        <p:nvPicPr>
          <p:cNvPr id="15" name="Bildobjekt 14" descr="Norsjö kommun.">
            <a:extLst>
              <a:ext uri="{FF2B5EF4-FFF2-40B4-BE49-F238E27FC236}">
                <a16:creationId xmlns:a16="http://schemas.microsoft.com/office/drawing/2014/main" id="{F6447B75-F5A6-40B7-AA3C-AE0A2FDE3FFE}"/>
              </a:ext>
            </a:extLst>
          </p:cNvPr>
          <p:cNvPicPr>
            <a:picLocks noChangeAspect="1"/>
          </p:cNvPicPr>
          <p:nvPr userDrawn="1"/>
        </p:nvPicPr>
        <p:blipFill>
          <a:blip r:embed="rId11"/>
          <a:stretch>
            <a:fillRect/>
          </a:stretch>
        </p:blipFill>
        <p:spPr>
          <a:xfrm>
            <a:off x="9930165" y="2212651"/>
            <a:ext cx="964800" cy="336411"/>
          </a:xfrm>
          <a:prstGeom prst="rect">
            <a:avLst/>
          </a:prstGeom>
        </p:spPr>
      </p:pic>
      <p:pic>
        <p:nvPicPr>
          <p:cNvPr id="16" name="Bildobjekt 15" descr="Skellefteå kommun.">
            <a:extLst>
              <a:ext uri="{FF2B5EF4-FFF2-40B4-BE49-F238E27FC236}">
                <a16:creationId xmlns:a16="http://schemas.microsoft.com/office/drawing/2014/main" id="{FB65A4D1-066E-47E3-82FA-7D987E887647}"/>
              </a:ext>
            </a:extLst>
          </p:cNvPr>
          <p:cNvPicPr>
            <a:picLocks noChangeAspect="1"/>
          </p:cNvPicPr>
          <p:nvPr userDrawn="1"/>
        </p:nvPicPr>
        <p:blipFill>
          <a:blip r:embed="rId12"/>
          <a:stretch>
            <a:fillRect/>
          </a:stretch>
        </p:blipFill>
        <p:spPr>
          <a:xfrm>
            <a:off x="1134247" y="2968848"/>
            <a:ext cx="936000" cy="292898"/>
          </a:xfrm>
          <a:prstGeom prst="rect">
            <a:avLst/>
          </a:prstGeom>
        </p:spPr>
      </p:pic>
      <p:pic>
        <p:nvPicPr>
          <p:cNvPr id="17" name="Bildobjekt 16">
            <a:extLst>
              <a:ext uri="{FF2B5EF4-FFF2-40B4-BE49-F238E27FC236}">
                <a16:creationId xmlns:a16="http://schemas.microsoft.com/office/drawing/2014/main" id="{6AAA14AA-587B-4895-A243-F91FC99C6E92}"/>
              </a:ext>
            </a:extLst>
          </p:cNvPr>
          <p:cNvPicPr>
            <a:picLocks noChangeAspect="1"/>
          </p:cNvPicPr>
          <p:nvPr userDrawn="1"/>
        </p:nvPicPr>
        <p:blipFill>
          <a:blip r:embed="rId13"/>
          <a:srcRect/>
          <a:stretch/>
        </p:blipFill>
        <p:spPr>
          <a:xfrm>
            <a:off x="3278865" y="3063043"/>
            <a:ext cx="1180800" cy="312192"/>
          </a:xfrm>
          <a:prstGeom prst="rect">
            <a:avLst/>
          </a:prstGeom>
        </p:spPr>
      </p:pic>
      <p:pic>
        <p:nvPicPr>
          <p:cNvPr id="18" name="Bildobjekt 17" descr="Vilhelmina kommun.">
            <a:extLst>
              <a:ext uri="{FF2B5EF4-FFF2-40B4-BE49-F238E27FC236}">
                <a16:creationId xmlns:a16="http://schemas.microsoft.com/office/drawing/2014/main" id="{73B0F288-E942-4CC9-808E-292065FB4438}"/>
              </a:ext>
            </a:extLst>
          </p:cNvPr>
          <p:cNvPicPr>
            <a:picLocks noChangeAspect="1"/>
          </p:cNvPicPr>
          <p:nvPr userDrawn="1"/>
        </p:nvPicPr>
        <p:blipFill>
          <a:blip r:embed="rId14"/>
          <a:stretch>
            <a:fillRect/>
          </a:stretch>
        </p:blipFill>
        <p:spPr>
          <a:xfrm>
            <a:off x="5586251" y="2978082"/>
            <a:ext cx="986400" cy="362741"/>
          </a:xfrm>
          <a:prstGeom prst="rect">
            <a:avLst/>
          </a:prstGeom>
        </p:spPr>
      </p:pic>
      <p:pic>
        <p:nvPicPr>
          <p:cNvPr id="19" name="Bildobjekt 18" descr="Vindelns kommun.">
            <a:extLst>
              <a:ext uri="{FF2B5EF4-FFF2-40B4-BE49-F238E27FC236}">
                <a16:creationId xmlns:a16="http://schemas.microsoft.com/office/drawing/2014/main" id="{458D1693-17F2-4D0D-A4CE-AAB93AC6F4C0}"/>
              </a:ext>
            </a:extLst>
          </p:cNvPr>
          <p:cNvPicPr>
            <a:picLocks noChangeAspect="1"/>
          </p:cNvPicPr>
          <p:nvPr userDrawn="1"/>
        </p:nvPicPr>
        <p:blipFill>
          <a:blip r:embed="rId15"/>
          <a:stretch>
            <a:fillRect/>
          </a:stretch>
        </p:blipFill>
        <p:spPr>
          <a:xfrm>
            <a:off x="7912752" y="2980462"/>
            <a:ext cx="856800" cy="418880"/>
          </a:xfrm>
          <a:prstGeom prst="rect">
            <a:avLst/>
          </a:prstGeom>
        </p:spPr>
      </p:pic>
      <p:pic>
        <p:nvPicPr>
          <p:cNvPr id="20" name="Bildobjekt 19" descr="Åsele kommun.">
            <a:extLst>
              <a:ext uri="{FF2B5EF4-FFF2-40B4-BE49-F238E27FC236}">
                <a16:creationId xmlns:a16="http://schemas.microsoft.com/office/drawing/2014/main" id="{1FC687E2-2B0A-42FF-8E13-2A44CF97A563}"/>
              </a:ext>
            </a:extLst>
          </p:cNvPr>
          <p:cNvPicPr>
            <a:picLocks noChangeAspect="1"/>
          </p:cNvPicPr>
          <p:nvPr userDrawn="1"/>
        </p:nvPicPr>
        <p:blipFill>
          <a:blip r:embed="rId16"/>
          <a:stretch>
            <a:fillRect/>
          </a:stretch>
        </p:blipFill>
        <p:spPr>
          <a:xfrm>
            <a:off x="9768702" y="3080227"/>
            <a:ext cx="1270800" cy="279576"/>
          </a:xfrm>
          <a:prstGeom prst="rect">
            <a:avLst/>
          </a:prstGeom>
        </p:spPr>
      </p:pic>
      <p:pic>
        <p:nvPicPr>
          <p:cNvPr id="21" name="Bildobjekt 20" descr="Region Västerbotten.">
            <a:extLst>
              <a:ext uri="{FF2B5EF4-FFF2-40B4-BE49-F238E27FC236}">
                <a16:creationId xmlns:a16="http://schemas.microsoft.com/office/drawing/2014/main" id="{1B430444-DA57-43C6-9694-819395CB954F}"/>
              </a:ext>
            </a:extLst>
          </p:cNvPr>
          <p:cNvPicPr>
            <a:picLocks noChangeAspect="1"/>
          </p:cNvPicPr>
          <p:nvPr userDrawn="1"/>
        </p:nvPicPr>
        <p:blipFill>
          <a:blip r:embed="rId17"/>
          <a:stretch>
            <a:fillRect/>
          </a:stretch>
        </p:blipFill>
        <p:spPr>
          <a:xfrm>
            <a:off x="5545228" y="3746227"/>
            <a:ext cx="1062000" cy="241653"/>
          </a:xfrm>
          <a:prstGeom prst="rect">
            <a:avLst/>
          </a:prstGeom>
        </p:spPr>
      </p:pic>
      <p:pic>
        <p:nvPicPr>
          <p:cNvPr id="22" name="Bildobjekt 21" descr="Illustration av ett landskap med hus, människor och fordon. I bakgrunden syns skog och berg.">
            <a:extLst>
              <a:ext uri="{FF2B5EF4-FFF2-40B4-BE49-F238E27FC236}">
                <a16:creationId xmlns:a16="http://schemas.microsoft.com/office/drawing/2014/main" id="{32804C3A-2663-4DC2-8042-6FFBDF4321B8}"/>
              </a:ext>
            </a:extLst>
          </p:cNvPr>
          <p:cNvPicPr>
            <a:picLocks noChangeAspect="1"/>
          </p:cNvPicPr>
          <p:nvPr userDrawn="1"/>
        </p:nvPicPr>
        <p:blipFill rotWithShape="1">
          <a:blip r:embed="rId18"/>
          <a:srcRect l="566" t="54247"/>
          <a:stretch/>
        </p:blipFill>
        <p:spPr>
          <a:xfrm>
            <a:off x="0" y="3993266"/>
            <a:ext cx="12192000" cy="2876309"/>
          </a:xfrm>
          <a:prstGeom prst="rect">
            <a:avLst/>
          </a:prstGeom>
        </p:spPr>
      </p:pic>
      <p:sp>
        <p:nvSpPr>
          <p:cNvPr id="23" name="textruta 22">
            <a:extLst>
              <a:ext uri="{FF2B5EF4-FFF2-40B4-BE49-F238E27FC236}">
                <a16:creationId xmlns:a16="http://schemas.microsoft.com/office/drawing/2014/main" id="{696E4C01-1A1E-4150-917B-CFC94FCBF36E}"/>
              </a:ext>
            </a:extLst>
          </p:cNvPr>
          <p:cNvSpPr txBox="1"/>
          <p:nvPr userDrawn="1"/>
        </p:nvSpPr>
        <p:spPr>
          <a:xfrm>
            <a:off x="1886509" y="459464"/>
            <a:ext cx="8379437" cy="4154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100" b="0" i="0" u="none" strike="noStrike" kern="1200" cap="none" spc="0" normalizeH="0" baseline="0" noProof="0">
                <a:ln>
                  <a:noFill/>
                </a:ln>
                <a:solidFill>
                  <a:srgbClr val="000000"/>
                </a:solidFill>
                <a:effectLst/>
                <a:uLnTx/>
                <a:uFillTx/>
                <a:latin typeface="Calibri" panose="020F0502020204030204"/>
                <a:ea typeface="+mn-ea"/>
                <a:cs typeface="+mn-cs"/>
              </a:rPr>
              <a:t>Ett samarbete mellan</a:t>
            </a:r>
          </a:p>
        </p:txBody>
      </p:sp>
    </p:spTree>
    <p:extLst>
      <p:ext uri="{BB962C8B-B14F-4D97-AF65-F5344CB8AC3E}">
        <p14:creationId xmlns:p14="http://schemas.microsoft.com/office/powerpoint/2010/main" val="416613696"/>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927DA5-9727-1BB5-056C-A2CEC3050596}"/>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2C620669-7464-765C-69AB-684367F64D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B7E5FD71-9909-9701-9A7A-F18B18032787}"/>
              </a:ext>
            </a:extLst>
          </p:cNvPr>
          <p:cNvSpPr>
            <a:spLocks noGrp="1"/>
          </p:cNvSpPr>
          <p:nvPr>
            <p:ph type="dt" sz="half" idx="10"/>
          </p:nvPr>
        </p:nvSpPr>
        <p:spPr/>
        <p:txBody>
          <a:bodyPr/>
          <a:lstStyle/>
          <a:p>
            <a:fld id="{B59D56BD-6235-467E-85E5-624716D8050A}" type="datetimeFigureOut">
              <a:rPr lang="sv-SE" smtClean="0"/>
              <a:t>2023-04-05</a:t>
            </a:fld>
            <a:endParaRPr lang="sv-SE"/>
          </a:p>
        </p:txBody>
      </p:sp>
      <p:sp>
        <p:nvSpPr>
          <p:cNvPr id="5" name="Platshållare för sidfot 4">
            <a:extLst>
              <a:ext uri="{FF2B5EF4-FFF2-40B4-BE49-F238E27FC236}">
                <a16:creationId xmlns:a16="http://schemas.microsoft.com/office/drawing/2014/main" id="{81DE0BF7-2B3C-7D34-0FCD-4B9AAADA606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38D9602-9D8E-93A8-3EFE-2616E59B286A}"/>
              </a:ext>
            </a:extLst>
          </p:cNvPr>
          <p:cNvSpPr>
            <a:spLocks noGrp="1"/>
          </p:cNvSpPr>
          <p:nvPr>
            <p:ph type="sldNum" sz="quarter" idx="12"/>
          </p:nvPr>
        </p:nvSpPr>
        <p:spPr/>
        <p:txBody>
          <a:bodyPr/>
          <a:lstStyle/>
          <a:p>
            <a:fld id="{39A799DB-A5CF-49E4-9CAA-7B896F01302E}" type="slidenum">
              <a:rPr lang="sv-SE" smtClean="0"/>
              <a:t>‹#›</a:t>
            </a:fld>
            <a:endParaRPr lang="sv-SE"/>
          </a:p>
        </p:txBody>
      </p:sp>
    </p:spTree>
    <p:extLst>
      <p:ext uri="{BB962C8B-B14F-4D97-AF65-F5344CB8AC3E}">
        <p14:creationId xmlns:p14="http://schemas.microsoft.com/office/powerpoint/2010/main" val="169032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ygghet">
    <p:spTree>
      <p:nvGrpSpPr>
        <p:cNvPr id="1" name=""/>
        <p:cNvGrpSpPr/>
        <p:nvPr/>
      </p:nvGrpSpPr>
      <p:grpSpPr>
        <a:xfrm>
          <a:off x="0" y="0"/>
          <a:ext cx="0" cy="0"/>
          <a:chOff x="0" y="0"/>
          <a:chExt cx="0" cy="0"/>
        </a:xfrm>
      </p:grpSpPr>
      <p:pic>
        <p:nvPicPr>
          <p:cNvPr id="2" name="Bildobjekt 1" descr="Orange person med vitt hjärta på magen som sträcker upp ena handen.">
            <a:extLst>
              <a:ext uri="{FF2B5EF4-FFF2-40B4-BE49-F238E27FC236}">
                <a16:creationId xmlns:a16="http://schemas.microsoft.com/office/drawing/2014/main" id="{10067EA7-4D94-49C0-BCAE-AB2BD7C8CDA3}"/>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851055" y="878158"/>
            <a:ext cx="1177200" cy="1718076"/>
          </a:xfrm>
          <a:prstGeom prst="rect">
            <a:avLst/>
          </a:prstGeom>
        </p:spPr>
      </p:pic>
      <p:sp>
        <p:nvSpPr>
          <p:cNvPr id="4" name="textruta 3">
            <a:extLst>
              <a:ext uri="{FF2B5EF4-FFF2-40B4-BE49-F238E27FC236}">
                <a16:creationId xmlns:a16="http://schemas.microsoft.com/office/drawing/2014/main" id="{65203B0A-DB47-48AA-87DE-50D3A9AE0775}"/>
              </a:ext>
            </a:extLst>
          </p:cNvPr>
          <p:cNvSpPr txBox="1"/>
          <p:nvPr userDrawn="1"/>
        </p:nvSpPr>
        <p:spPr>
          <a:xfrm>
            <a:off x="2330604" y="1339199"/>
            <a:ext cx="5627147"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100" b="0" i="0" u="none" strike="noStrike" kern="1200" cap="none" spc="0" normalizeH="0" baseline="0" noProof="0">
                <a:ln>
                  <a:noFill/>
                </a:ln>
                <a:solidFill>
                  <a:srgbClr val="000000"/>
                </a:solidFill>
                <a:effectLst/>
                <a:uLnTx/>
                <a:uFillTx/>
                <a:latin typeface="Calibri" panose="020F0502020204030204"/>
                <a:ea typeface="+mn-ea"/>
                <a:cs typeface="+mn-cs"/>
              </a:rPr>
              <a:t>Jag känner mig trygg med att jag enkelt får hjälp och stöd när jag behöver och får förutsättningar att klara mig själv. Jag och alla parter samarbetar, vilket skapar kontinuitet och trygghet för mig. Jag får ett gott bemötande och upplever engagemang i det vi gör tillsammans.</a:t>
            </a:r>
          </a:p>
        </p:txBody>
      </p:sp>
      <p:sp>
        <p:nvSpPr>
          <p:cNvPr id="7" name="textruta 6">
            <a:extLst>
              <a:ext uri="{FF2B5EF4-FFF2-40B4-BE49-F238E27FC236}">
                <a16:creationId xmlns:a16="http://schemas.microsoft.com/office/drawing/2014/main" id="{CB4A6CC2-FB83-4D0D-BB15-3B0725FE85ED}"/>
              </a:ext>
            </a:extLst>
          </p:cNvPr>
          <p:cNvSpPr txBox="1"/>
          <p:nvPr userDrawn="1"/>
        </p:nvSpPr>
        <p:spPr>
          <a:xfrm>
            <a:off x="2330604" y="692868"/>
            <a:ext cx="820076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a:ln>
                  <a:noFill/>
                </a:ln>
                <a:solidFill>
                  <a:srgbClr val="000000"/>
                </a:solidFill>
                <a:effectLst/>
                <a:uLnTx/>
                <a:uFillTx/>
                <a:latin typeface="Calibri" panose="020F0502020204030204"/>
                <a:ea typeface="+mn-ea"/>
                <a:cs typeface="+mn-cs"/>
              </a:rPr>
              <a:t>Trygghet</a:t>
            </a:r>
            <a:endParaRPr kumimoji="0" lang="sv-SE" sz="2100" b="1"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2077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342077-C57D-547C-80A0-9C0A47D76D1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5662794-71D6-9D99-BAB2-CAFDA2FE7739}"/>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01C69A5-2605-34C0-A1DE-3AB8D702F02C}"/>
              </a:ext>
            </a:extLst>
          </p:cNvPr>
          <p:cNvSpPr>
            <a:spLocks noGrp="1"/>
          </p:cNvSpPr>
          <p:nvPr>
            <p:ph type="dt" sz="half" idx="10"/>
          </p:nvPr>
        </p:nvSpPr>
        <p:spPr/>
        <p:txBody>
          <a:bodyPr/>
          <a:lstStyle/>
          <a:p>
            <a:fld id="{B59D56BD-6235-467E-85E5-624716D8050A}" type="datetimeFigureOut">
              <a:rPr lang="sv-SE" smtClean="0"/>
              <a:t>2023-04-05</a:t>
            </a:fld>
            <a:endParaRPr lang="sv-SE"/>
          </a:p>
        </p:txBody>
      </p:sp>
      <p:sp>
        <p:nvSpPr>
          <p:cNvPr id="5" name="Platshållare för sidfot 4">
            <a:extLst>
              <a:ext uri="{FF2B5EF4-FFF2-40B4-BE49-F238E27FC236}">
                <a16:creationId xmlns:a16="http://schemas.microsoft.com/office/drawing/2014/main" id="{694217C2-5B5D-382B-9733-D6E30B71838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8AB8FF7-71F8-5DA4-72E1-4CFC4ADE435C}"/>
              </a:ext>
            </a:extLst>
          </p:cNvPr>
          <p:cNvSpPr>
            <a:spLocks noGrp="1"/>
          </p:cNvSpPr>
          <p:nvPr>
            <p:ph type="sldNum" sz="quarter" idx="12"/>
          </p:nvPr>
        </p:nvSpPr>
        <p:spPr/>
        <p:txBody>
          <a:bodyPr/>
          <a:lstStyle/>
          <a:p>
            <a:fld id="{39A799DB-A5CF-49E4-9CAA-7B896F01302E}" type="slidenum">
              <a:rPr lang="sv-SE" smtClean="0"/>
              <a:t>‹#›</a:t>
            </a:fld>
            <a:endParaRPr lang="sv-SE"/>
          </a:p>
        </p:txBody>
      </p:sp>
    </p:spTree>
    <p:extLst>
      <p:ext uri="{BB962C8B-B14F-4D97-AF65-F5344CB8AC3E}">
        <p14:creationId xmlns:p14="http://schemas.microsoft.com/office/powerpoint/2010/main" val="3149665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D17176-E96F-A2A9-2DDE-4D4A95C44B6F}"/>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06D682B8-8466-5F3A-FC85-97568C28DA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E9AE317C-20E3-01B7-C522-0F10411CD990}"/>
              </a:ext>
            </a:extLst>
          </p:cNvPr>
          <p:cNvSpPr>
            <a:spLocks noGrp="1"/>
          </p:cNvSpPr>
          <p:nvPr>
            <p:ph type="dt" sz="half" idx="10"/>
          </p:nvPr>
        </p:nvSpPr>
        <p:spPr/>
        <p:txBody>
          <a:bodyPr/>
          <a:lstStyle/>
          <a:p>
            <a:fld id="{B59D56BD-6235-467E-85E5-624716D8050A}" type="datetimeFigureOut">
              <a:rPr lang="sv-SE" smtClean="0"/>
              <a:t>2023-04-05</a:t>
            </a:fld>
            <a:endParaRPr lang="sv-SE"/>
          </a:p>
        </p:txBody>
      </p:sp>
      <p:sp>
        <p:nvSpPr>
          <p:cNvPr id="5" name="Platshållare för sidfot 4">
            <a:extLst>
              <a:ext uri="{FF2B5EF4-FFF2-40B4-BE49-F238E27FC236}">
                <a16:creationId xmlns:a16="http://schemas.microsoft.com/office/drawing/2014/main" id="{0F3D2E5F-E458-B95F-7803-0028659CBE8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2A3041F-6FB2-7FDE-104D-15CCAEECBFD1}"/>
              </a:ext>
            </a:extLst>
          </p:cNvPr>
          <p:cNvSpPr>
            <a:spLocks noGrp="1"/>
          </p:cNvSpPr>
          <p:nvPr>
            <p:ph type="sldNum" sz="quarter" idx="12"/>
          </p:nvPr>
        </p:nvSpPr>
        <p:spPr/>
        <p:txBody>
          <a:bodyPr/>
          <a:lstStyle/>
          <a:p>
            <a:fld id="{39A799DB-A5CF-49E4-9CAA-7B896F01302E}" type="slidenum">
              <a:rPr lang="sv-SE" smtClean="0"/>
              <a:t>‹#›</a:t>
            </a:fld>
            <a:endParaRPr lang="sv-SE"/>
          </a:p>
        </p:txBody>
      </p:sp>
    </p:spTree>
    <p:extLst>
      <p:ext uri="{BB962C8B-B14F-4D97-AF65-F5344CB8AC3E}">
        <p14:creationId xmlns:p14="http://schemas.microsoft.com/office/powerpoint/2010/main" val="4217818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D61075-48E2-707F-5BD9-BFACE2577D3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03B6EF5-C6CA-110D-925D-0444E2B51B1D}"/>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A58F74C-7DB9-0152-4E0A-EE189A342452}"/>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B91E4D44-926D-FF6B-726D-96F48462AC58}"/>
              </a:ext>
            </a:extLst>
          </p:cNvPr>
          <p:cNvSpPr>
            <a:spLocks noGrp="1"/>
          </p:cNvSpPr>
          <p:nvPr>
            <p:ph type="dt" sz="half" idx="10"/>
          </p:nvPr>
        </p:nvSpPr>
        <p:spPr/>
        <p:txBody>
          <a:bodyPr/>
          <a:lstStyle/>
          <a:p>
            <a:fld id="{B59D56BD-6235-467E-85E5-624716D8050A}" type="datetimeFigureOut">
              <a:rPr lang="sv-SE" smtClean="0"/>
              <a:t>2023-04-05</a:t>
            </a:fld>
            <a:endParaRPr lang="sv-SE"/>
          </a:p>
        </p:txBody>
      </p:sp>
      <p:sp>
        <p:nvSpPr>
          <p:cNvPr id="6" name="Platshållare för sidfot 5">
            <a:extLst>
              <a:ext uri="{FF2B5EF4-FFF2-40B4-BE49-F238E27FC236}">
                <a16:creationId xmlns:a16="http://schemas.microsoft.com/office/drawing/2014/main" id="{5CD608D4-C243-EF47-7BC7-7D9DAEC1F89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32E14F9-08BC-0629-01FD-2539602DF865}"/>
              </a:ext>
            </a:extLst>
          </p:cNvPr>
          <p:cNvSpPr>
            <a:spLocks noGrp="1"/>
          </p:cNvSpPr>
          <p:nvPr>
            <p:ph type="sldNum" sz="quarter" idx="12"/>
          </p:nvPr>
        </p:nvSpPr>
        <p:spPr/>
        <p:txBody>
          <a:bodyPr/>
          <a:lstStyle/>
          <a:p>
            <a:fld id="{39A799DB-A5CF-49E4-9CAA-7B896F01302E}" type="slidenum">
              <a:rPr lang="sv-SE" smtClean="0"/>
              <a:t>‹#›</a:t>
            </a:fld>
            <a:endParaRPr lang="sv-SE"/>
          </a:p>
        </p:txBody>
      </p:sp>
    </p:spTree>
    <p:extLst>
      <p:ext uri="{BB962C8B-B14F-4D97-AF65-F5344CB8AC3E}">
        <p14:creationId xmlns:p14="http://schemas.microsoft.com/office/powerpoint/2010/main" val="3289116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E21434-DE0B-309C-E8A1-F2A8FCB32359}"/>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7922DCF-D6F8-9D69-6FD3-8EC91D64DC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49CF1204-F895-4A89-4861-1F81D48815DA}"/>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7DAFB96A-C7DC-E418-1579-A604932DA4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CF0D57C0-FCF9-2306-FD49-8F10BF6418DF}"/>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45669BA1-0DF0-7B47-CD30-A55F984657DF}"/>
              </a:ext>
            </a:extLst>
          </p:cNvPr>
          <p:cNvSpPr>
            <a:spLocks noGrp="1"/>
          </p:cNvSpPr>
          <p:nvPr>
            <p:ph type="dt" sz="half" idx="10"/>
          </p:nvPr>
        </p:nvSpPr>
        <p:spPr/>
        <p:txBody>
          <a:bodyPr/>
          <a:lstStyle/>
          <a:p>
            <a:fld id="{B59D56BD-6235-467E-85E5-624716D8050A}" type="datetimeFigureOut">
              <a:rPr lang="sv-SE" smtClean="0"/>
              <a:t>2023-04-05</a:t>
            </a:fld>
            <a:endParaRPr lang="sv-SE"/>
          </a:p>
        </p:txBody>
      </p:sp>
      <p:sp>
        <p:nvSpPr>
          <p:cNvPr id="8" name="Platshållare för sidfot 7">
            <a:extLst>
              <a:ext uri="{FF2B5EF4-FFF2-40B4-BE49-F238E27FC236}">
                <a16:creationId xmlns:a16="http://schemas.microsoft.com/office/drawing/2014/main" id="{4D6D9724-AFB4-56A6-5B29-CD096A70015D}"/>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091BC6FE-BEC2-DE7D-123C-86D4736C5276}"/>
              </a:ext>
            </a:extLst>
          </p:cNvPr>
          <p:cNvSpPr>
            <a:spLocks noGrp="1"/>
          </p:cNvSpPr>
          <p:nvPr>
            <p:ph type="sldNum" sz="quarter" idx="12"/>
          </p:nvPr>
        </p:nvSpPr>
        <p:spPr/>
        <p:txBody>
          <a:bodyPr/>
          <a:lstStyle/>
          <a:p>
            <a:fld id="{39A799DB-A5CF-49E4-9CAA-7B896F01302E}" type="slidenum">
              <a:rPr lang="sv-SE" smtClean="0"/>
              <a:t>‹#›</a:t>
            </a:fld>
            <a:endParaRPr lang="sv-SE"/>
          </a:p>
        </p:txBody>
      </p:sp>
    </p:spTree>
    <p:extLst>
      <p:ext uri="{BB962C8B-B14F-4D97-AF65-F5344CB8AC3E}">
        <p14:creationId xmlns:p14="http://schemas.microsoft.com/office/powerpoint/2010/main" val="2949415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F4D56A-DC18-AD82-0560-FBE675540450}"/>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3BE067FE-9A7C-F389-30AE-99527BC01830}"/>
              </a:ext>
            </a:extLst>
          </p:cNvPr>
          <p:cNvSpPr>
            <a:spLocks noGrp="1"/>
          </p:cNvSpPr>
          <p:nvPr>
            <p:ph type="dt" sz="half" idx="10"/>
          </p:nvPr>
        </p:nvSpPr>
        <p:spPr/>
        <p:txBody>
          <a:bodyPr/>
          <a:lstStyle/>
          <a:p>
            <a:fld id="{B59D56BD-6235-467E-85E5-624716D8050A}" type="datetimeFigureOut">
              <a:rPr lang="sv-SE" smtClean="0"/>
              <a:t>2023-04-05</a:t>
            </a:fld>
            <a:endParaRPr lang="sv-SE"/>
          </a:p>
        </p:txBody>
      </p:sp>
      <p:sp>
        <p:nvSpPr>
          <p:cNvPr id="4" name="Platshållare för sidfot 3">
            <a:extLst>
              <a:ext uri="{FF2B5EF4-FFF2-40B4-BE49-F238E27FC236}">
                <a16:creationId xmlns:a16="http://schemas.microsoft.com/office/drawing/2014/main" id="{A4ECC0EF-1A68-E955-3AD4-39BA7DA255D7}"/>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12255BFA-E919-B2E0-79FD-67D46563F948}"/>
              </a:ext>
            </a:extLst>
          </p:cNvPr>
          <p:cNvSpPr>
            <a:spLocks noGrp="1"/>
          </p:cNvSpPr>
          <p:nvPr>
            <p:ph type="sldNum" sz="quarter" idx="12"/>
          </p:nvPr>
        </p:nvSpPr>
        <p:spPr/>
        <p:txBody>
          <a:bodyPr/>
          <a:lstStyle/>
          <a:p>
            <a:fld id="{39A799DB-A5CF-49E4-9CAA-7B896F01302E}" type="slidenum">
              <a:rPr lang="sv-SE" smtClean="0"/>
              <a:t>‹#›</a:t>
            </a:fld>
            <a:endParaRPr lang="sv-SE"/>
          </a:p>
        </p:txBody>
      </p:sp>
    </p:spTree>
    <p:extLst>
      <p:ext uri="{BB962C8B-B14F-4D97-AF65-F5344CB8AC3E}">
        <p14:creationId xmlns:p14="http://schemas.microsoft.com/office/powerpoint/2010/main" val="8211681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3C747DB-B8B7-CD04-1EC0-7636F4D6123D}"/>
              </a:ext>
            </a:extLst>
          </p:cNvPr>
          <p:cNvSpPr>
            <a:spLocks noGrp="1"/>
          </p:cNvSpPr>
          <p:nvPr>
            <p:ph type="dt" sz="half" idx="10"/>
          </p:nvPr>
        </p:nvSpPr>
        <p:spPr/>
        <p:txBody>
          <a:bodyPr/>
          <a:lstStyle/>
          <a:p>
            <a:fld id="{B59D56BD-6235-467E-85E5-624716D8050A}" type="datetimeFigureOut">
              <a:rPr lang="sv-SE" smtClean="0"/>
              <a:t>2023-04-05</a:t>
            </a:fld>
            <a:endParaRPr lang="sv-SE"/>
          </a:p>
        </p:txBody>
      </p:sp>
      <p:sp>
        <p:nvSpPr>
          <p:cNvPr id="3" name="Platshållare för sidfot 2">
            <a:extLst>
              <a:ext uri="{FF2B5EF4-FFF2-40B4-BE49-F238E27FC236}">
                <a16:creationId xmlns:a16="http://schemas.microsoft.com/office/drawing/2014/main" id="{6848A5DE-097E-43D5-317C-7BA645E02CCB}"/>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36DCA379-6341-A88E-8F36-EEE539399E16}"/>
              </a:ext>
            </a:extLst>
          </p:cNvPr>
          <p:cNvSpPr>
            <a:spLocks noGrp="1"/>
          </p:cNvSpPr>
          <p:nvPr>
            <p:ph type="sldNum" sz="quarter" idx="12"/>
          </p:nvPr>
        </p:nvSpPr>
        <p:spPr/>
        <p:txBody>
          <a:bodyPr/>
          <a:lstStyle/>
          <a:p>
            <a:fld id="{39A799DB-A5CF-49E4-9CAA-7B896F01302E}" type="slidenum">
              <a:rPr lang="sv-SE" smtClean="0"/>
              <a:t>‹#›</a:t>
            </a:fld>
            <a:endParaRPr lang="sv-SE"/>
          </a:p>
        </p:txBody>
      </p:sp>
    </p:spTree>
    <p:extLst>
      <p:ext uri="{BB962C8B-B14F-4D97-AF65-F5344CB8AC3E}">
        <p14:creationId xmlns:p14="http://schemas.microsoft.com/office/powerpoint/2010/main" val="21820098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A6E0FD-E520-B278-3334-EDA9CF10003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2C674FB-07DA-3362-FBBC-F796857C17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AC659FC1-F138-15BC-6333-2B4B3B1F32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1DAA75F-C9F7-3910-1EF9-52971472BB89}"/>
              </a:ext>
            </a:extLst>
          </p:cNvPr>
          <p:cNvSpPr>
            <a:spLocks noGrp="1"/>
          </p:cNvSpPr>
          <p:nvPr>
            <p:ph type="dt" sz="half" idx="10"/>
          </p:nvPr>
        </p:nvSpPr>
        <p:spPr/>
        <p:txBody>
          <a:bodyPr/>
          <a:lstStyle/>
          <a:p>
            <a:fld id="{B59D56BD-6235-467E-85E5-624716D8050A}" type="datetimeFigureOut">
              <a:rPr lang="sv-SE" smtClean="0"/>
              <a:t>2023-04-05</a:t>
            </a:fld>
            <a:endParaRPr lang="sv-SE"/>
          </a:p>
        </p:txBody>
      </p:sp>
      <p:sp>
        <p:nvSpPr>
          <p:cNvPr id="6" name="Platshållare för sidfot 5">
            <a:extLst>
              <a:ext uri="{FF2B5EF4-FFF2-40B4-BE49-F238E27FC236}">
                <a16:creationId xmlns:a16="http://schemas.microsoft.com/office/drawing/2014/main" id="{39C20ADD-225C-098D-8389-6C05F84B550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F811413-93EA-1DB0-D10D-3FECBF74952D}"/>
              </a:ext>
            </a:extLst>
          </p:cNvPr>
          <p:cNvSpPr>
            <a:spLocks noGrp="1"/>
          </p:cNvSpPr>
          <p:nvPr>
            <p:ph type="sldNum" sz="quarter" idx="12"/>
          </p:nvPr>
        </p:nvSpPr>
        <p:spPr/>
        <p:txBody>
          <a:bodyPr/>
          <a:lstStyle/>
          <a:p>
            <a:fld id="{39A799DB-A5CF-49E4-9CAA-7B896F01302E}" type="slidenum">
              <a:rPr lang="sv-SE" smtClean="0"/>
              <a:t>‹#›</a:t>
            </a:fld>
            <a:endParaRPr lang="sv-SE"/>
          </a:p>
        </p:txBody>
      </p:sp>
    </p:spTree>
    <p:extLst>
      <p:ext uri="{BB962C8B-B14F-4D97-AF65-F5344CB8AC3E}">
        <p14:creationId xmlns:p14="http://schemas.microsoft.com/office/powerpoint/2010/main" val="38281516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185814-9347-14F6-F225-B330AAD17AE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7E9F4F37-527D-BA57-F946-11D7F00404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3EDEE586-BC6E-0DD2-25E2-A480470C7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B2945D0-AF09-23A6-2A51-9FC0255EB06E}"/>
              </a:ext>
            </a:extLst>
          </p:cNvPr>
          <p:cNvSpPr>
            <a:spLocks noGrp="1"/>
          </p:cNvSpPr>
          <p:nvPr>
            <p:ph type="dt" sz="half" idx="10"/>
          </p:nvPr>
        </p:nvSpPr>
        <p:spPr/>
        <p:txBody>
          <a:bodyPr/>
          <a:lstStyle/>
          <a:p>
            <a:fld id="{B59D56BD-6235-467E-85E5-624716D8050A}" type="datetimeFigureOut">
              <a:rPr lang="sv-SE" smtClean="0"/>
              <a:t>2023-04-05</a:t>
            </a:fld>
            <a:endParaRPr lang="sv-SE"/>
          </a:p>
        </p:txBody>
      </p:sp>
      <p:sp>
        <p:nvSpPr>
          <p:cNvPr id="6" name="Platshållare för sidfot 5">
            <a:extLst>
              <a:ext uri="{FF2B5EF4-FFF2-40B4-BE49-F238E27FC236}">
                <a16:creationId xmlns:a16="http://schemas.microsoft.com/office/drawing/2014/main" id="{A039135A-9863-B107-9DD8-EE182740BEF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4FF834A-ED73-1D84-124C-3274FC7ADA80}"/>
              </a:ext>
            </a:extLst>
          </p:cNvPr>
          <p:cNvSpPr>
            <a:spLocks noGrp="1"/>
          </p:cNvSpPr>
          <p:nvPr>
            <p:ph type="sldNum" sz="quarter" idx="12"/>
          </p:nvPr>
        </p:nvSpPr>
        <p:spPr/>
        <p:txBody>
          <a:bodyPr/>
          <a:lstStyle/>
          <a:p>
            <a:fld id="{39A799DB-A5CF-49E4-9CAA-7B896F01302E}" type="slidenum">
              <a:rPr lang="sv-SE" smtClean="0"/>
              <a:t>‹#›</a:t>
            </a:fld>
            <a:endParaRPr lang="sv-SE"/>
          </a:p>
        </p:txBody>
      </p:sp>
    </p:spTree>
    <p:extLst>
      <p:ext uri="{BB962C8B-B14F-4D97-AF65-F5344CB8AC3E}">
        <p14:creationId xmlns:p14="http://schemas.microsoft.com/office/powerpoint/2010/main" val="28358450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B304F1-39C2-78DF-1512-CF0C4FB8F007}"/>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FDD94265-8FE7-0009-13A3-341B7776D4B8}"/>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A3F3DA7-D051-91FE-389D-E97F7D22BE76}"/>
              </a:ext>
            </a:extLst>
          </p:cNvPr>
          <p:cNvSpPr>
            <a:spLocks noGrp="1"/>
          </p:cNvSpPr>
          <p:nvPr>
            <p:ph type="dt" sz="half" idx="10"/>
          </p:nvPr>
        </p:nvSpPr>
        <p:spPr/>
        <p:txBody>
          <a:bodyPr/>
          <a:lstStyle/>
          <a:p>
            <a:fld id="{B59D56BD-6235-467E-85E5-624716D8050A}" type="datetimeFigureOut">
              <a:rPr lang="sv-SE" smtClean="0"/>
              <a:t>2023-04-05</a:t>
            </a:fld>
            <a:endParaRPr lang="sv-SE"/>
          </a:p>
        </p:txBody>
      </p:sp>
      <p:sp>
        <p:nvSpPr>
          <p:cNvPr id="5" name="Platshållare för sidfot 4">
            <a:extLst>
              <a:ext uri="{FF2B5EF4-FFF2-40B4-BE49-F238E27FC236}">
                <a16:creationId xmlns:a16="http://schemas.microsoft.com/office/drawing/2014/main" id="{AD2B4A59-EE00-F99C-827D-C13899CA601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210426A-B935-8FFB-B813-217246EAE7F7}"/>
              </a:ext>
            </a:extLst>
          </p:cNvPr>
          <p:cNvSpPr>
            <a:spLocks noGrp="1"/>
          </p:cNvSpPr>
          <p:nvPr>
            <p:ph type="sldNum" sz="quarter" idx="12"/>
          </p:nvPr>
        </p:nvSpPr>
        <p:spPr/>
        <p:txBody>
          <a:bodyPr/>
          <a:lstStyle/>
          <a:p>
            <a:fld id="{39A799DB-A5CF-49E4-9CAA-7B896F01302E}" type="slidenum">
              <a:rPr lang="sv-SE" smtClean="0"/>
              <a:t>‹#›</a:t>
            </a:fld>
            <a:endParaRPr lang="sv-SE"/>
          </a:p>
        </p:txBody>
      </p:sp>
    </p:spTree>
    <p:extLst>
      <p:ext uri="{BB962C8B-B14F-4D97-AF65-F5344CB8AC3E}">
        <p14:creationId xmlns:p14="http://schemas.microsoft.com/office/powerpoint/2010/main" val="11165283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0950DBD9-BD79-744F-AD4E-83CA4E80A1F7}"/>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EBDEC5BD-B489-A255-E6C8-1282BB799195}"/>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127241E-D2C0-47A1-E538-225E1245D5E0}"/>
              </a:ext>
            </a:extLst>
          </p:cNvPr>
          <p:cNvSpPr>
            <a:spLocks noGrp="1"/>
          </p:cNvSpPr>
          <p:nvPr>
            <p:ph type="dt" sz="half" idx="10"/>
          </p:nvPr>
        </p:nvSpPr>
        <p:spPr/>
        <p:txBody>
          <a:bodyPr/>
          <a:lstStyle/>
          <a:p>
            <a:fld id="{B59D56BD-6235-467E-85E5-624716D8050A}" type="datetimeFigureOut">
              <a:rPr lang="sv-SE" smtClean="0"/>
              <a:t>2023-04-05</a:t>
            </a:fld>
            <a:endParaRPr lang="sv-SE"/>
          </a:p>
        </p:txBody>
      </p:sp>
      <p:sp>
        <p:nvSpPr>
          <p:cNvPr id="5" name="Platshållare för sidfot 4">
            <a:extLst>
              <a:ext uri="{FF2B5EF4-FFF2-40B4-BE49-F238E27FC236}">
                <a16:creationId xmlns:a16="http://schemas.microsoft.com/office/drawing/2014/main" id="{70EE07DD-31E6-BF74-0118-B2F9C89322D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1A142BD-F144-E3E1-3FF4-3A6436DE44E2}"/>
              </a:ext>
            </a:extLst>
          </p:cNvPr>
          <p:cNvSpPr>
            <a:spLocks noGrp="1"/>
          </p:cNvSpPr>
          <p:nvPr>
            <p:ph type="sldNum" sz="quarter" idx="12"/>
          </p:nvPr>
        </p:nvSpPr>
        <p:spPr/>
        <p:txBody>
          <a:bodyPr/>
          <a:lstStyle/>
          <a:p>
            <a:fld id="{39A799DB-A5CF-49E4-9CAA-7B896F01302E}" type="slidenum">
              <a:rPr lang="sv-SE" smtClean="0"/>
              <a:t>‹#›</a:t>
            </a:fld>
            <a:endParaRPr lang="sv-SE"/>
          </a:p>
        </p:txBody>
      </p:sp>
    </p:spTree>
    <p:extLst>
      <p:ext uri="{BB962C8B-B14F-4D97-AF65-F5344CB8AC3E}">
        <p14:creationId xmlns:p14="http://schemas.microsoft.com/office/powerpoint/2010/main" val="2929170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llgänglighet">
    <p:spTree>
      <p:nvGrpSpPr>
        <p:cNvPr id="1" name=""/>
        <p:cNvGrpSpPr/>
        <p:nvPr/>
      </p:nvGrpSpPr>
      <p:grpSpPr>
        <a:xfrm>
          <a:off x="0" y="0"/>
          <a:ext cx="0" cy="0"/>
          <a:chOff x="0" y="0"/>
          <a:chExt cx="0" cy="0"/>
        </a:xfrm>
      </p:grpSpPr>
      <p:pic>
        <p:nvPicPr>
          <p:cNvPr id="5" name="Bildobjekt 4" descr="Ljusblå person med vitt hjärta på magen som sträcker upp ena handen.">
            <a:extLst>
              <a:ext uri="{FF2B5EF4-FFF2-40B4-BE49-F238E27FC236}">
                <a16:creationId xmlns:a16="http://schemas.microsoft.com/office/drawing/2014/main" id="{5D9D7DEA-2EC5-4892-B9DB-6BDB7E0EEF06}"/>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851055" y="878158"/>
            <a:ext cx="1180800" cy="1723330"/>
          </a:xfrm>
          <a:prstGeom prst="rect">
            <a:avLst/>
          </a:prstGeom>
        </p:spPr>
      </p:pic>
      <p:sp>
        <p:nvSpPr>
          <p:cNvPr id="7" name="textruta 6">
            <a:extLst>
              <a:ext uri="{FF2B5EF4-FFF2-40B4-BE49-F238E27FC236}">
                <a16:creationId xmlns:a16="http://schemas.microsoft.com/office/drawing/2014/main" id="{ADEC35D5-24AD-48C1-8EF6-A71A4D6B03D6}"/>
              </a:ext>
            </a:extLst>
          </p:cNvPr>
          <p:cNvSpPr txBox="1"/>
          <p:nvPr userDrawn="1"/>
        </p:nvSpPr>
        <p:spPr>
          <a:xfrm>
            <a:off x="2330604" y="1339199"/>
            <a:ext cx="5627145" cy="235449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100" b="0" i="0" u="none" strike="noStrike" kern="1200" cap="none" spc="0" normalizeH="0" baseline="0" noProof="0">
                <a:ln>
                  <a:noFill/>
                </a:ln>
                <a:solidFill>
                  <a:srgbClr val="000000"/>
                </a:solidFill>
                <a:effectLst/>
                <a:uLnTx/>
                <a:uFillTx/>
                <a:latin typeface="Calibri" panose="020F0502020204030204"/>
                <a:ea typeface="+mn-ea"/>
                <a:cs typeface="+mn-cs"/>
              </a:rPr>
              <a:t>Jag vet vem jag ska kontakta, eller får hjälp att ta den kontakt som behövs. Jag blir inte hänvisad runt och jag kan välja mellan olika kontaktvägar beroende på vad som passar mig. Jag kan ha möten digitalt när det går och fysiskt när det krävs. För mig är vården en jämlik tjänst som är proaktiv och hälsofrämjande.</a:t>
            </a:r>
          </a:p>
        </p:txBody>
      </p:sp>
      <p:sp>
        <p:nvSpPr>
          <p:cNvPr id="8" name="textruta 7">
            <a:extLst>
              <a:ext uri="{FF2B5EF4-FFF2-40B4-BE49-F238E27FC236}">
                <a16:creationId xmlns:a16="http://schemas.microsoft.com/office/drawing/2014/main" id="{4AB85A68-FDBD-4374-810E-534B098D793D}"/>
              </a:ext>
            </a:extLst>
          </p:cNvPr>
          <p:cNvSpPr txBox="1"/>
          <p:nvPr userDrawn="1"/>
        </p:nvSpPr>
        <p:spPr>
          <a:xfrm>
            <a:off x="2330602" y="692868"/>
            <a:ext cx="827433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a:ln>
                  <a:noFill/>
                </a:ln>
                <a:solidFill>
                  <a:srgbClr val="000000"/>
                </a:solidFill>
                <a:effectLst/>
                <a:uLnTx/>
                <a:uFillTx/>
                <a:latin typeface="Calibri" panose="020F0502020204030204"/>
                <a:ea typeface="+mn-ea"/>
                <a:cs typeface="+mn-cs"/>
              </a:rPr>
              <a:t>Tillgänglighet</a:t>
            </a:r>
          </a:p>
        </p:txBody>
      </p:sp>
    </p:spTree>
    <p:extLst>
      <p:ext uri="{BB962C8B-B14F-4D97-AF65-F5344CB8AC3E}">
        <p14:creationId xmlns:p14="http://schemas.microsoft.com/office/powerpoint/2010/main" val="302046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llsammans">
    <p:spTree>
      <p:nvGrpSpPr>
        <p:cNvPr id="1" name=""/>
        <p:cNvGrpSpPr/>
        <p:nvPr/>
      </p:nvGrpSpPr>
      <p:grpSpPr>
        <a:xfrm>
          <a:off x="0" y="0"/>
          <a:ext cx="0" cy="0"/>
          <a:chOff x="0" y="0"/>
          <a:chExt cx="0" cy="0"/>
        </a:xfrm>
      </p:grpSpPr>
      <p:pic>
        <p:nvPicPr>
          <p:cNvPr id="8" name="Bildobjekt 7" descr="Mellanblå person med vitt hjärta på magen som sträcker upp ena handen.">
            <a:extLst>
              <a:ext uri="{FF2B5EF4-FFF2-40B4-BE49-F238E27FC236}">
                <a16:creationId xmlns:a16="http://schemas.microsoft.com/office/drawing/2014/main" id="{1E631055-2208-477D-AE52-FB19A8F1B7E2}"/>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851055" y="878158"/>
            <a:ext cx="1180800" cy="1723330"/>
          </a:xfrm>
          <a:prstGeom prst="rect">
            <a:avLst/>
          </a:prstGeom>
        </p:spPr>
      </p:pic>
      <p:sp>
        <p:nvSpPr>
          <p:cNvPr id="10" name="textruta 9">
            <a:extLst>
              <a:ext uri="{FF2B5EF4-FFF2-40B4-BE49-F238E27FC236}">
                <a16:creationId xmlns:a16="http://schemas.microsoft.com/office/drawing/2014/main" id="{7B3C1251-ED7C-4F52-B36C-14E1A230A8A8}"/>
              </a:ext>
            </a:extLst>
          </p:cNvPr>
          <p:cNvSpPr txBox="1"/>
          <p:nvPr userDrawn="1"/>
        </p:nvSpPr>
        <p:spPr>
          <a:xfrm>
            <a:off x="2330604" y="1339199"/>
            <a:ext cx="5437677"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100" b="0" i="0" u="none" strike="noStrike" kern="1200" cap="none" spc="0" normalizeH="0" baseline="0" noProof="0">
                <a:ln>
                  <a:noFill/>
                </a:ln>
                <a:solidFill>
                  <a:srgbClr val="000000"/>
                </a:solidFill>
                <a:effectLst/>
                <a:uLnTx/>
                <a:uFillTx/>
                <a:latin typeface="Calibri" panose="020F0502020204030204"/>
                <a:ea typeface="+mn-ea"/>
                <a:cs typeface="+mn-cs"/>
              </a:rPr>
              <a:t>Jag möts av människor som är intresserade av mig som person. Utifrån mina behov skapar vi tillsammans bra förutsättningar för min hälsa. Jag märker aldrig av gränserna mellan olika aktörer eftersom samverkan och kommunikation fungerar bra.</a:t>
            </a:r>
          </a:p>
        </p:txBody>
      </p:sp>
      <p:sp>
        <p:nvSpPr>
          <p:cNvPr id="5" name="textruta 4">
            <a:extLst>
              <a:ext uri="{FF2B5EF4-FFF2-40B4-BE49-F238E27FC236}">
                <a16:creationId xmlns:a16="http://schemas.microsoft.com/office/drawing/2014/main" id="{FFBBF0D0-241D-40AC-A62E-217265CA14FB}"/>
              </a:ext>
            </a:extLst>
          </p:cNvPr>
          <p:cNvSpPr txBox="1"/>
          <p:nvPr userDrawn="1"/>
        </p:nvSpPr>
        <p:spPr>
          <a:xfrm>
            <a:off x="2330602" y="692868"/>
            <a:ext cx="837943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a:ln>
                  <a:noFill/>
                </a:ln>
                <a:solidFill>
                  <a:srgbClr val="000000"/>
                </a:solidFill>
                <a:effectLst/>
                <a:uLnTx/>
                <a:uFillTx/>
                <a:latin typeface="Calibri" panose="020F0502020204030204"/>
                <a:ea typeface="+mn-ea"/>
                <a:cs typeface="+mn-cs"/>
              </a:rPr>
              <a:t>Tillsammans</a:t>
            </a:r>
            <a:endParaRPr kumimoji="0" lang="sv-SE" sz="2100" b="1"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3833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akgrund ">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168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akgrund, transperent ">
    <p:spTree>
      <p:nvGrpSpPr>
        <p:cNvPr id="1" name=""/>
        <p:cNvGrpSpPr/>
        <p:nvPr/>
      </p:nvGrpSpPr>
      <p:grpSpPr>
        <a:xfrm>
          <a:off x="0" y="0"/>
          <a:ext cx="0" cy="0"/>
          <a:chOff x="0" y="0"/>
          <a:chExt cx="0" cy="0"/>
        </a:xfrm>
      </p:grpSpPr>
      <p:pic>
        <p:nvPicPr>
          <p:cNvPr id="2" name="Bildobjekt 1" descr="Illustration av ett landskap med hus, människor och fordon. I bakgrunden syns skog och berg.">
            <a:extLst>
              <a:ext uri="{FF2B5EF4-FFF2-40B4-BE49-F238E27FC236}">
                <a16:creationId xmlns:a16="http://schemas.microsoft.com/office/drawing/2014/main" id="{D534A844-AC6B-4DEE-BB3E-0F81F520FE57}"/>
              </a:ext>
            </a:extLst>
          </p:cNvPr>
          <p:cNvPicPr>
            <a:picLocks noChangeAspect="1"/>
          </p:cNvPicPr>
          <p:nvPr userDrawn="1"/>
        </p:nvPicPr>
        <p:blipFill>
          <a:blip r:embed="rId2">
            <a:alphaModFix amt="35000"/>
          </a:blip>
          <a:stretch>
            <a:fillRect/>
          </a:stretch>
        </p:blipFill>
        <p:spPr>
          <a:xfrm>
            <a:off x="0" y="0"/>
            <a:ext cx="12192000" cy="6854430"/>
          </a:xfrm>
          <a:prstGeom prst="rect">
            <a:avLst/>
          </a:prstGeom>
        </p:spPr>
      </p:pic>
    </p:spTree>
    <p:extLst>
      <p:ext uri="{BB962C8B-B14F-4D97-AF65-F5344CB8AC3E}">
        <p14:creationId xmlns:p14="http://schemas.microsoft.com/office/powerpoint/2010/main" val="74787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7" name="Bildobjekt 6" descr="Illustration av ett landskap med hus, människor och fordon. I bakgrunden syns skog och berg.">
            <a:extLst>
              <a:ext uri="{FF2B5EF4-FFF2-40B4-BE49-F238E27FC236}">
                <a16:creationId xmlns:a16="http://schemas.microsoft.com/office/drawing/2014/main" id="{9A87D6AD-F265-45C6-AC59-5B32715FF0A5}"/>
              </a:ext>
            </a:extLst>
          </p:cNvPr>
          <p:cNvPicPr>
            <a:picLocks noChangeAspect="1"/>
          </p:cNvPicPr>
          <p:nvPr userDrawn="1"/>
        </p:nvPicPr>
        <p:blipFill>
          <a:blip r:embed="rId2"/>
          <a:stretch>
            <a:fillRect/>
          </a:stretch>
        </p:blipFill>
        <p:spPr>
          <a:xfrm>
            <a:off x="0" y="0"/>
            <a:ext cx="12192000" cy="6854430"/>
          </a:xfrm>
          <a:prstGeom prst="rect">
            <a:avLst/>
          </a:prstGeom>
        </p:spPr>
      </p:pic>
      <p:sp>
        <p:nvSpPr>
          <p:cNvPr id="2" name="Rubrik 1">
            <a:extLst>
              <a:ext uri="{FF2B5EF4-FFF2-40B4-BE49-F238E27FC236}">
                <a16:creationId xmlns:a16="http://schemas.microsoft.com/office/drawing/2014/main" id="{D8953EEF-2B9D-4DFB-B884-538D750E1F14}"/>
              </a:ext>
            </a:extLst>
          </p:cNvPr>
          <p:cNvSpPr>
            <a:spLocks noGrp="1"/>
          </p:cNvSpPr>
          <p:nvPr>
            <p:ph type="title" hasCustomPrompt="1"/>
          </p:nvPr>
        </p:nvSpPr>
        <p:spPr>
          <a:xfrm>
            <a:off x="838200" y="365125"/>
            <a:ext cx="10515600" cy="1325563"/>
          </a:xfrm>
          <a:prstGeom prst="rect">
            <a:avLst/>
          </a:prstGeom>
        </p:spPr>
        <p:txBody>
          <a:bodyPr/>
          <a:lstStyle>
            <a:lvl1pPr>
              <a:defRPr/>
            </a:lvl1pPr>
          </a:lstStyle>
          <a:p>
            <a:r>
              <a:rPr lang="sv-SE"/>
              <a:t>Skriv text här</a:t>
            </a:r>
          </a:p>
        </p:txBody>
      </p:sp>
      <p:sp>
        <p:nvSpPr>
          <p:cNvPr id="3" name="Platshållare för innehåll 2">
            <a:extLst>
              <a:ext uri="{FF2B5EF4-FFF2-40B4-BE49-F238E27FC236}">
                <a16:creationId xmlns:a16="http://schemas.microsoft.com/office/drawing/2014/main" id="{E0BFA61B-8858-4F7C-ABA8-98E20A064B17}"/>
              </a:ext>
            </a:extLst>
          </p:cNvPr>
          <p:cNvSpPr>
            <a:spLocks noGrp="1"/>
          </p:cNvSpPr>
          <p:nvPr>
            <p:ph idx="1" hasCustomPrompt="1"/>
          </p:nvPr>
        </p:nvSpPr>
        <p:spPr>
          <a:xfrm>
            <a:off x="838200" y="1825625"/>
            <a:ext cx="10515600" cy="2886418"/>
          </a:xfrm>
          <a:prstGeom prst="rect">
            <a:avLst/>
          </a:prstGeom>
        </p:spPr>
        <p:txBody>
          <a:bodyPr/>
          <a:lstStyle>
            <a:lvl1pPr>
              <a:defRPr/>
            </a:lvl1pPr>
          </a:lstStyle>
          <a:p>
            <a:pPr lvl="0"/>
            <a:r>
              <a:rPr lang="sv-SE"/>
              <a:t>Skriv text här</a:t>
            </a:r>
          </a:p>
        </p:txBody>
      </p:sp>
    </p:spTree>
    <p:extLst>
      <p:ext uri="{BB962C8B-B14F-4D97-AF65-F5344CB8AC3E}">
        <p14:creationId xmlns:p14="http://schemas.microsoft.com/office/powerpoint/2010/main" val="4215231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Rubrik och innehåll, transperent">
    <p:spTree>
      <p:nvGrpSpPr>
        <p:cNvPr id="1" name=""/>
        <p:cNvGrpSpPr/>
        <p:nvPr/>
      </p:nvGrpSpPr>
      <p:grpSpPr>
        <a:xfrm>
          <a:off x="0" y="0"/>
          <a:ext cx="0" cy="0"/>
          <a:chOff x="0" y="0"/>
          <a:chExt cx="0" cy="0"/>
        </a:xfrm>
      </p:grpSpPr>
      <p:pic>
        <p:nvPicPr>
          <p:cNvPr id="7" name="Bildobjekt 6" descr="Illustration av ett landskap med hus, människor och fordon. I bakgrunden syns skog och berg.">
            <a:extLst>
              <a:ext uri="{FF2B5EF4-FFF2-40B4-BE49-F238E27FC236}">
                <a16:creationId xmlns:a16="http://schemas.microsoft.com/office/drawing/2014/main" id="{9A87D6AD-F265-45C6-AC59-5B32715FF0A5}"/>
              </a:ext>
            </a:extLst>
          </p:cNvPr>
          <p:cNvPicPr>
            <a:picLocks noChangeAspect="1"/>
          </p:cNvPicPr>
          <p:nvPr userDrawn="1"/>
        </p:nvPicPr>
        <p:blipFill>
          <a:blip r:embed="rId2">
            <a:alphaModFix amt="35000"/>
          </a:blip>
          <a:stretch>
            <a:fillRect/>
          </a:stretch>
        </p:blipFill>
        <p:spPr>
          <a:xfrm>
            <a:off x="0" y="0"/>
            <a:ext cx="12192000" cy="6854430"/>
          </a:xfrm>
          <a:prstGeom prst="rect">
            <a:avLst/>
          </a:prstGeom>
        </p:spPr>
      </p:pic>
      <p:sp>
        <p:nvSpPr>
          <p:cNvPr id="2" name="Rubrik 1">
            <a:extLst>
              <a:ext uri="{FF2B5EF4-FFF2-40B4-BE49-F238E27FC236}">
                <a16:creationId xmlns:a16="http://schemas.microsoft.com/office/drawing/2014/main" id="{D8953EEF-2B9D-4DFB-B884-538D750E1F14}"/>
              </a:ext>
            </a:extLst>
          </p:cNvPr>
          <p:cNvSpPr>
            <a:spLocks noGrp="1"/>
          </p:cNvSpPr>
          <p:nvPr>
            <p:ph type="title" hasCustomPrompt="1"/>
          </p:nvPr>
        </p:nvSpPr>
        <p:spPr>
          <a:xfrm>
            <a:off x="838200" y="365125"/>
            <a:ext cx="10515600" cy="1325563"/>
          </a:xfrm>
          <a:prstGeom prst="rect">
            <a:avLst/>
          </a:prstGeom>
        </p:spPr>
        <p:txBody>
          <a:bodyPr/>
          <a:lstStyle>
            <a:lvl1pPr>
              <a:defRPr/>
            </a:lvl1pPr>
          </a:lstStyle>
          <a:p>
            <a:r>
              <a:rPr lang="sv-SE"/>
              <a:t>Skriv text här</a:t>
            </a:r>
          </a:p>
        </p:txBody>
      </p:sp>
      <p:sp>
        <p:nvSpPr>
          <p:cNvPr id="3" name="Platshållare för innehåll 2">
            <a:extLst>
              <a:ext uri="{FF2B5EF4-FFF2-40B4-BE49-F238E27FC236}">
                <a16:creationId xmlns:a16="http://schemas.microsoft.com/office/drawing/2014/main" id="{E0BFA61B-8858-4F7C-ABA8-98E20A064B17}"/>
              </a:ext>
            </a:extLst>
          </p:cNvPr>
          <p:cNvSpPr>
            <a:spLocks noGrp="1"/>
          </p:cNvSpPr>
          <p:nvPr>
            <p:ph idx="1" hasCustomPrompt="1"/>
          </p:nvPr>
        </p:nvSpPr>
        <p:spPr>
          <a:xfrm>
            <a:off x="838200" y="1825625"/>
            <a:ext cx="10515600" cy="2886418"/>
          </a:xfrm>
          <a:prstGeom prst="rect">
            <a:avLst/>
          </a:prstGeom>
        </p:spPr>
        <p:txBody>
          <a:bodyPr/>
          <a:lstStyle>
            <a:lvl1pPr>
              <a:defRPr/>
            </a:lvl1pPr>
          </a:lstStyle>
          <a:p>
            <a:pPr lvl="0"/>
            <a:r>
              <a:rPr lang="sv-SE"/>
              <a:t>Skriv text här</a:t>
            </a:r>
          </a:p>
        </p:txBody>
      </p:sp>
    </p:spTree>
    <p:extLst>
      <p:ext uri="{BB962C8B-B14F-4D97-AF65-F5344CB8AC3E}">
        <p14:creationId xmlns:p14="http://schemas.microsoft.com/office/powerpoint/2010/main" val="2344512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90F8AA-524A-472D-A235-D3377955F5AF}"/>
              </a:ext>
            </a:extLst>
          </p:cNvPr>
          <p:cNvSpPr>
            <a:spLocks noGrp="1"/>
          </p:cNvSpPr>
          <p:nvPr>
            <p:ph type="title" hasCustomPrompt="1"/>
          </p:nvPr>
        </p:nvSpPr>
        <p:spPr>
          <a:xfrm>
            <a:off x="838200" y="365125"/>
            <a:ext cx="10515600" cy="1325563"/>
          </a:xfrm>
          <a:prstGeom prst="rect">
            <a:avLst/>
          </a:prstGeom>
        </p:spPr>
        <p:txBody>
          <a:bodyPr/>
          <a:lstStyle>
            <a:lvl1pPr>
              <a:defRPr/>
            </a:lvl1pPr>
          </a:lstStyle>
          <a:p>
            <a:r>
              <a:rPr lang="sv-SE"/>
              <a:t>Skriv text här</a:t>
            </a:r>
          </a:p>
        </p:txBody>
      </p:sp>
      <p:sp>
        <p:nvSpPr>
          <p:cNvPr id="3" name="Platshållare för innehåll 2">
            <a:extLst>
              <a:ext uri="{FF2B5EF4-FFF2-40B4-BE49-F238E27FC236}">
                <a16:creationId xmlns:a16="http://schemas.microsoft.com/office/drawing/2014/main" id="{54D2FFA7-D1A7-48E1-B39D-B4D5838E6253}"/>
              </a:ext>
            </a:extLst>
          </p:cNvPr>
          <p:cNvSpPr>
            <a:spLocks noGrp="1"/>
          </p:cNvSpPr>
          <p:nvPr>
            <p:ph sz="half" idx="1" hasCustomPrompt="1"/>
          </p:nvPr>
        </p:nvSpPr>
        <p:spPr>
          <a:xfrm>
            <a:off x="838200" y="1825625"/>
            <a:ext cx="5181600" cy="2508250"/>
          </a:xfrm>
          <a:prstGeom prst="rect">
            <a:avLst/>
          </a:prstGeom>
        </p:spPr>
        <p:txBody>
          <a:bodyPr/>
          <a:lstStyle>
            <a:lvl1pPr>
              <a:defRPr/>
            </a:lvl1pPr>
          </a:lstStyle>
          <a:p>
            <a:pPr lvl="0"/>
            <a:r>
              <a:rPr lang="sv-SE"/>
              <a:t>Skriv text här</a:t>
            </a:r>
          </a:p>
        </p:txBody>
      </p:sp>
      <p:sp>
        <p:nvSpPr>
          <p:cNvPr id="9" name="Platshållare för bild 8">
            <a:extLst>
              <a:ext uri="{FF2B5EF4-FFF2-40B4-BE49-F238E27FC236}">
                <a16:creationId xmlns:a16="http://schemas.microsoft.com/office/drawing/2014/main" id="{2E873680-A08A-4422-812D-AB931EF4D558}"/>
              </a:ext>
            </a:extLst>
          </p:cNvPr>
          <p:cNvSpPr>
            <a:spLocks noGrp="1"/>
          </p:cNvSpPr>
          <p:nvPr>
            <p:ph type="pic" sz="quarter" idx="13"/>
          </p:nvPr>
        </p:nvSpPr>
        <p:spPr>
          <a:xfrm>
            <a:off x="6172202" y="1825625"/>
            <a:ext cx="5181598" cy="2508250"/>
          </a:xfrm>
          <a:prstGeom prst="rect">
            <a:avLst/>
          </a:prstGeom>
        </p:spPr>
        <p:txBody>
          <a:bodyPr/>
          <a:lstStyle/>
          <a:p>
            <a:endParaRPr lang="sv-SE"/>
          </a:p>
        </p:txBody>
      </p:sp>
    </p:spTree>
    <p:extLst>
      <p:ext uri="{BB962C8B-B14F-4D97-AF65-F5344CB8AC3E}">
        <p14:creationId xmlns:p14="http://schemas.microsoft.com/office/powerpoint/2010/main" val="3167031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Bildobjekt 17" descr="Illustration av ett landskap med hus, människor och fordon. I bakgrunden syns skog och berg.">
            <a:extLst>
              <a:ext uri="{FF2B5EF4-FFF2-40B4-BE49-F238E27FC236}">
                <a16:creationId xmlns:a16="http://schemas.microsoft.com/office/drawing/2014/main" id="{E86198E2-040F-4CB5-88B7-78D8CCDA4729}"/>
              </a:ext>
            </a:extLst>
          </p:cNvPr>
          <p:cNvPicPr>
            <a:picLocks noChangeAspect="1"/>
          </p:cNvPicPr>
          <p:nvPr userDrawn="1"/>
        </p:nvPicPr>
        <p:blipFill>
          <a:blip r:embed="rId20"/>
          <a:stretch>
            <a:fillRect/>
          </a:stretch>
        </p:blipFill>
        <p:spPr>
          <a:xfrm>
            <a:off x="0" y="0"/>
            <a:ext cx="12192000" cy="6854430"/>
          </a:xfrm>
          <a:prstGeom prst="rect">
            <a:avLst/>
          </a:prstGeom>
        </p:spPr>
      </p:pic>
    </p:spTree>
    <p:extLst>
      <p:ext uri="{BB962C8B-B14F-4D97-AF65-F5344CB8AC3E}">
        <p14:creationId xmlns:p14="http://schemas.microsoft.com/office/powerpoint/2010/main" val="153831657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6" r:id="rId4"/>
    <p:sldLayoutId id="2147483655" r:id="rId5"/>
    <p:sldLayoutId id="2147483656" r:id="rId6"/>
    <p:sldLayoutId id="2147483650" r:id="rId7"/>
    <p:sldLayoutId id="2147483657" r:id="rId8"/>
    <p:sldLayoutId id="2147483652" r:id="rId9"/>
    <p:sldLayoutId id="2147483658" r:id="rId10"/>
    <p:sldLayoutId id="2147483653" r:id="rId11"/>
    <p:sldLayoutId id="2147483659" r:id="rId12"/>
    <p:sldLayoutId id="2147483654" r:id="rId13"/>
    <p:sldLayoutId id="2147483660" r:id="rId14"/>
    <p:sldLayoutId id="2147483663" r:id="rId15"/>
    <p:sldLayoutId id="2147483667" r:id="rId16"/>
    <p:sldLayoutId id="2147483662" r:id="rId17"/>
    <p:sldLayoutId id="2147483661" r:id="rId18"/>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449CA87-091D-0937-7C0B-F0DAAD0A55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95D5F1A-411C-D205-1541-14F40E1027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B9E9CA5-E639-D2F5-FA64-D14ECFEA6B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D56BD-6235-467E-85E5-624716D8050A}" type="datetimeFigureOut">
              <a:rPr lang="sv-SE" smtClean="0"/>
              <a:t>2023-04-05</a:t>
            </a:fld>
            <a:endParaRPr lang="sv-SE"/>
          </a:p>
        </p:txBody>
      </p:sp>
      <p:sp>
        <p:nvSpPr>
          <p:cNvPr id="5" name="Platshållare för sidfot 4">
            <a:extLst>
              <a:ext uri="{FF2B5EF4-FFF2-40B4-BE49-F238E27FC236}">
                <a16:creationId xmlns:a16="http://schemas.microsoft.com/office/drawing/2014/main" id="{3ABB8476-8B32-5035-2C7E-F08B6565C2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18A20D67-5D6A-0924-958C-05A2D75778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A799DB-A5CF-49E4-9CAA-7B896F01302E}" type="slidenum">
              <a:rPr lang="sv-SE" smtClean="0"/>
              <a:t>‹#›</a:t>
            </a:fld>
            <a:endParaRPr lang="sv-SE"/>
          </a:p>
        </p:txBody>
      </p:sp>
    </p:spTree>
    <p:extLst>
      <p:ext uri="{BB962C8B-B14F-4D97-AF65-F5344CB8AC3E}">
        <p14:creationId xmlns:p14="http://schemas.microsoft.com/office/powerpoint/2010/main" val="232498160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pxhere.com/sv/photo/1150502"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mailto:nanna.forsgren@regionvasterbotten.se" TargetMode="External"/><Relationship Id="rId2" Type="http://schemas.openxmlformats.org/officeDocument/2006/relationships/hyperlink" Target="mailto:thomas.berglund@regionvasterbotten.se" TargetMode="Externa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hyperlink" Target="https://forms.office.com/e/9FutWCuRvn" TargetMode="External"/><Relationship Id="rId4" Type="http://schemas.openxmlformats.org/officeDocument/2006/relationships/hyperlink" Target="mailto:Jessika.nystrom@regionvasterbotten.s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hyperlink" Target="https://www.regionvasterbotten.se/VLL/Filer/Bilaga%202%20SAMSSS.pdf" TargetMode="External"/><Relationship Id="rId2" Type="http://schemas.openxmlformats.org/officeDocument/2006/relationships/hyperlink" Target="https://www.regionvasterbotten.se/for-vardgivare/samverkan/regional-samverkan-for-halsa-vard-och-omsorg/omraden-for-samverkan/barn-och-unga/psykisk-halsa-samsss" TargetMode="External"/><Relationship Id="rId1" Type="http://schemas.openxmlformats.org/officeDocument/2006/relationships/slideLayout" Target="../slideLayouts/slideLayout8.xml"/><Relationship Id="rId6" Type="http://schemas.openxmlformats.org/officeDocument/2006/relationships/hyperlink" Target="https://www.regionvasterbotten.se/VLL/Filer/FAQ%20SAMSSS%20rutinen.pdf" TargetMode="External"/><Relationship Id="rId5" Type="http://schemas.openxmlformats.org/officeDocument/2006/relationships/hyperlink" Target="https://www.regionvasterbotten.se/VLL/Filer/Bilaga%205%20SAMSSS.pdf" TargetMode="External"/><Relationship Id="rId4" Type="http://schemas.openxmlformats.org/officeDocument/2006/relationships/hyperlink" Target="https://view.officeapps.live.com/op/view.aspx?src=https%3A%2F%2Fwww.regionvasterbotten.se%2FVLL%2FFiler%2FBilaga%25201%2520SAMSSS.docx&amp;wdOrigin=BROWSELINK"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view.officeapps.live.com/op/view.aspx?src=https%3A%2F%2Fwww.regionvasterbotten.se%2FVLL%2FFiler%2FAvvikelseformula%25CC%2588r.docx&amp;wdOrigin=BROWSELINK"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mark, grön, leksak, gul&#10;&#10;Automatiskt genererad beskrivning">
            <a:extLst>
              <a:ext uri="{FF2B5EF4-FFF2-40B4-BE49-F238E27FC236}">
                <a16:creationId xmlns:a16="http://schemas.microsoft.com/office/drawing/2014/main" id="{7319EE5F-6EFA-4320-AC17-89AF0642F21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44467" y="749481"/>
            <a:ext cx="4169316" cy="31269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ruta 6">
            <a:extLst>
              <a:ext uri="{FF2B5EF4-FFF2-40B4-BE49-F238E27FC236}">
                <a16:creationId xmlns:a16="http://schemas.microsoft.com/office/drawing/2014/main" id="{FEB5247F-8A10-44D1-8FD7-C0D8D36D842C}"/>
              </a:ext>
            </a:extLst>
          </p:cNvPr>
          <p:cNvSpPr txBox="1"/>
          <p:nvPr/>
        </p:nvSpPr>
        <p:spPr>
          <a:xfrm>
            <a:off x="667949" y="188764"/>
            <a:ext cx="5428051" cy="39703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a:ln>
                  <a:noFill/>
                </a:ln>
                <a:solidFill>
                  <a:srgbClr val="0070C0"/>
                </a:solidFill>
                <a:effectLst/>
                <a:uLnTx/>
                <a:uFillTx/>
                <a:latin typeface="Calibri Light" panose="020F0302020204030204"/>
                <a:ea typeface="+mn-ea"/>
                <a:cs typeface="+mn-cs"/>
              </a:rPr>
              <a:t>Lokal implementering av SAMSSS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a:ln>
                <a:noFill/>
              </a:ln>
              <a:solidFill>
                <a:srgbClr val="0070C0"/>
              </a:solidFill>
              <a:effectLst/>
              <a:uLnTx/>
              <a:uFillTx/>
              <a:latin typeface="Calibri Light" panose="020F03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a:ln>
                  <a:noFill/>
                </a:ln>
                <a:solidFill>
                  <a:srgbClr val="0070C0"/>
                </a:solidFill>
                <a:effectLst/>
                <a:uLnTx/>
                <a:uFillTx/>
                <a:latin typeface="Calibri Light" panose="020F0302020204030204"/>
                <a:ea typeface="+mn-ea"/>
                <a:cs typeface="+mn-cs"/>
              </a:rPr>
              <a:t>En stor portion av ÖDMJUKHET</a:t>
            </a:r>
            <a:r>
              <a:rPr lang="sv-SE" sz="3600" b="1">
                <a:solidFill>
                  <a:srgbClr val="0070C0"/>
                </a:solidFill>
                <a:latin typeface="Calibri Light" panose="020F0302020204030204"/>
              </a:rPr>
              <a:t> och</a:t>
            </a:r>
            <a:r>
              <a:rPr kumimoji="0" lang="sv-SE" sz="3600" b="1" i="0" u="none" strike="noStrike" kern="1200" cap="none" spc="0" normalizeH="0" baseline="0" noProof="0">
                <a:ln>
                  <a:noFill/>
                </a:ln>
                <a:solidFill>
                  <a:srgbClr val="0070C0"/>
                </a:solidFill>
                <a:effectLst/>
                <a:uLnTx/>
                <a:uFillTx/>
                <a:latin typeface="Calibri Light" panose="020F0302020204030204"/>
                <a:ea typeface="+mn-ea"/>
                <a:cs typeface="+mn-cs"/>
              </a:rPr>
              <a:t> TILLTRO behövs från oss alla för att skapa SAMSYN! </a:t>
            </a:r>
          </a:p>
        </p:txBody>
      </p:sp>
    </p:spTree>
    <p:extLst>
      <p:ext uri="{BB962C8B-B14F-4D97-AF65-F5344CB8AC3E}">
        <p14:creationId xmlns:p14="http://schemas.microsoft.com/office/powerpoint/2010/main" val="3188272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7A4E6E17-38BC-3B45-5A29-C089126796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3319"/>
          <a:stretch/>
        </p:blipFill>
        <p:spPr bwMode="auto">
          <a:xfrm>
            <a:off x="9576394" y="-126195"/>
            <a:ext cx="2334129" cy="225583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869AB253-3DF4-FEEF-919D-3CEFF91247A0}"/>
              </a:ext>
            </a:extLst>
          </p:cNvPr>
          <p:cNvSpPr>
            <a:spLocks noGrp="1"/>
          </p:cNvSpPr>
          <p:nvPr>
            <p:ph type="title"/>
          </p:nvPr>
        </p:nvSpPr>
        <p:spPr>
          <a:xfrm>
            <a:off x="838199" y="291090"/>
            <a:ext cx="10515599" cy="1838554"/>
          </a:xfrm>
        </p:spPr>
        <p:txBody>
          <a:bodyPr vert="horz" lIns="91440" tIns="45720" rIns="91440" bIns="45720" rtlCol="0" anchor="b">
            <a:normAutofit/>
          </a:bodyPr>
          <a:lstStyle/>
          <a:p>
            <a:r>
              <a:rPr lang="sv-SE" sz="4000" kern="1200">
                <a:solidFill>
                  <a:schemeClr val="tx1"/>
                </a:solidFill>
                <a:latin typeface="+mj-lt"/>
                <a:ea typeface="+mj-ea"/>
                <a:cs typeface="+mj-cs"/>
              </a:rPr>
              <a:t>Diskussionsuppgift</a:t>
            </a:r>
            <a:r>
              <a:rPr lang="en-US" sz="4000" kern="1200">
                <a:solidFill>
                  <a:schemeClr val="tx1"/>
                </a:solidFill>
                <a:latin typeface="+mj-lt"/>
                <a:ea typeface="+mj-ea"/>
                <a:cs typeface="+mj-cs"/>
              </a:rPr>
              <a:t>:</a:t>
            </a:r>
            <a:br>
              <a:rPr lang="en-US" sz="3000" kern="1200">
                <a:solidFill>
                  <a:schemeClr val="tx1"/>
                </a:solidFill>
                <a:latin typeface="+mj-lt"/>
                <a:ea typeface="+mj-ea"/>
                <a:cs typeface="+mj-cs"/>
              </a:rPr>
            </a:br>
            <a:br>
              <a:rPr lang="en-US" sz="3000" kern="1200">
                <a:solidFill>
                  <a:schemeClr val="tx1"/>
                </a:solidFill>
                <a:latin typeface="+mj-lt"/>
                <a:ea typeface="+mj-ea"/>
                <a:cs typeface="+mj-cs"/>
              </a:rPr>
            </a:br>
            <a:endParaRPr lang="en-US" sz="3000" kern="1200">
              <a:solidFill>
                <a:schemeClr val="tx1"/>
              </a:solidFill>
              <a:latin typeface="+mj-lt"/>
              <a:ea typeface="+mj-ea"/>
              <a:cs typeface="+mj-cs"/>
            </a:endParaRPr>
          </a:p>
        </p:txBody>
      </p:sp>
      <p:graphicFrame>
        <p:nvGraphicFramePr>
          <p:cNvPr id="4" name="Platshållare för innehåll 3">
            <a:extLst>
              <a:ext uri="{FF2B5EF4-FFF2-40B4-BE49-F238E27FC236}">
                <a16:creationId xmlns:a16="http://schemas.microsoft.com/office/drawing/2014/main" id="{1D0AE561-064D-0394-2C0B-9C60BC155A24}"/>
              </a:ext>
            </a:extLst>
          </p:cNvPr>
          <p:cNvGraphicFramePr>
            <a:graphicFrameLocks noGrp="1"/>
          </p:cNvGraphicFramePr>
          <p:nvPr>
            <p:ph idx="1"/>
            <p:extLst>
              <p:ext uri="{D42A27DB-BD31-4B8C-83A1-F6EECF244321}">
                <p14:modId xmlns:p14="http://schemas.microsoft.com/office/powerpoint/2010/main" val="3092475725"/>
              </p:ext>
            </p:extLst>
          </p:nvPr>
        </p:nvGraphicFramePr>
        <p:xfrm>
          <a:off x="458637" y="2129644"/>
          <a:ext cx="10107198" cy="3909060"/>
        </p:xfrm>
        <a:graphic>
          <a:graphicData uri="http://schemas.openxmlformats.org/drawingml/2006/table">
            <a:tbl>
              <a:tblPr firstRow="1" firstCol="1" bandRow="1">
                <a:tableStyleId>{5C22544A-7EE6-4342-B048-85BDC9FD1C3A}</a:tableStyleId>
              </a:tblPr>
              <a:tblGrid>
                <a:gridCol w="10107198">
                  <a:extLst>
                    <a:ext uri="{9D8B030D-6E8A-4147-A177-3AD203B41FA5}">
                      <a16:colId xmlns:a16="http://schemas.microsoft.com/office/drawing/2014/main" val="3010967975"/>
                    </a:ext>
                  </a:extLst>
                </a:gridCol>
              </a:tblGrid>
              <a:tr h="651510">
                <a:tc>
                  <a:txBody>
                    <a:bodyPr/>
                    <a:lstStyle/>
                    <a:p>
                      <a:pPr marL="228600" indent="-228600">
                        <a:lnSpc>
                          <a:spcPct val="115000"/>
                        </a:lnSpc>
                        <a:spcBef>
                          <a:spcPts val="1200"/>
                        </a:spcBef>
                      </a:pPr>
                      <a:r>
                        <a:rPr lang="sv-SE" sz="3300">
                          <a:effectLst/>
                        </a:rPr>
                        <a:t>Hur kan en remiss vara hjälpsam för familjen?</a:t>
                      </a:r>
                      <a:endParaRPr lang="sv-SE" sz="3300" b="1">
                        <a:solidFill>
                          <a:srgbClr val="1F4D78"/>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205740" marR="205740" marT="0" marB="0"/>
                </a:tc>
                <a:extLst>
                  <a:ext uri="{0D108BD9-81ED-4DB2-BD59-A6C34878D82A}">
                    <a16:rowId xmlns:a16="http://schemas.microsoft.com/office/drawing/2014/main" val="4275229528"/>
                  </a:ext>
                </a:extLst>
              </a:tr>
              <a:tr h="651510">
                <a:tc>
                  <a:txBody>
                    <a:bodyPr/>
                    <a:lstStyle/>
                    <a:p>
                      <a:pPr marL="228600" indent="-228600">
                        <a:lnSpc>
                          <a:spcPct val="115000"/>
                        </a:lnSpc>
                        <a:spcBef>
                          <a:spcPts val="1200"/>
                        </a:spcBef>
                      </a:pPr>
                      <a:r>
                        <a:rPr lang="sv-SE" sz="3300">
                          <a:effectLst/>
                        </a:rPr>
                        <a:t>Vad behövs för en välfungerande kommunikation?</a:t>
                      </a:r>
                      <a:endParaRPr lang="sv-SE" sz="3300" b="1">
                        <a:solidFill>
                          <a:srgbClr val="1F4D78"/>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205740" marR="205740" marT="0" marB="0"/>
                </a:tc>
                <a:extLst>
                  <a:ext uri="{0D108BD9-81ED-4DB2-BD59-A6C34878D82A}">
                    <a16:rowId xmlns:a16="http://schemas.microsoft.com/office/drawing/2014/main" val="704914052"/>
                  </a:ext>
                </a:extLst>
              </a:tr>
              <a:tr h="651510">
                <a:tc>
                  <a:txBody>
                    <a:bodyPr/>
                    <a:lstStyle/>
                    <a:p>
                      <a:pPr marL="228600" indent="-228600">
                        <a:lnSpc>
                          <a:spcPct val="115000"/>
                        </a:lnSpc>
                        <a:spcBef>
                          <a:spcPts val="1200"/>
                        </a:spcBef>
                      </a:pPr>
                      <a:r>
                        <a:rPr lang="sv-SE" sz="3300">
                          <a:effectLst/>
                        </a:rPr>
                        <a:t>Vad behövs för att arbetet enligt rutinen ska fungera?</a:t>
                      </a:r>
                      <a:endParaRPr lang="sv-SE" sz="3300" b="1">
                        <a:solidFill>
                          <a:srgbClr val="1F4D78"/>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205740" marR="205740" marT="0" marB="0"/>
                </a:tc>
                <a:extLst>
                  <a:ext uri="{0D108BD9-81ED-4DB2-BD59-A6C34878D82A}">
                    <a16:rowId xmlns:a16="http://schemas.microsoft.com/office/drawing/2014/main" val="3019023773"/>
                  </a:ext>
                </a:extLst>
              </a:tr>
              <a:tr h="651510">
                <a:tc>
                  <a:txBody>
                    <a:bodyPr/>
                    <a:lstStyle/>
                    <a:p>
                      <a:pPr marL="228600" indent="-228600">
                        <a:lnSpc>
                          <a:spcPct val="115000"/>
                        </a:lnSpc>
                        <a:spcBef>
                          <a:spcPts val="1200"/>
                        </a:spcBef>
                      </a:pPr>
                      <a:r>
                        <a:rPr lang="sv-SE" sz="3300">
                          <a:effectLst/>
                        </a:rPr>
                        <a:t>Vad kännetecknar ett bra bemötande i samverkan?</a:t>
                      </a:r>
                      <a:endParaRPr lang="sv-SE" sz="3300" b="1">
                        <a:solidFill>
                          <a:srgbClr val="1F4D78"/>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205740" marR="205740" marT="0" marB="0"/>
                </a:tc>
                <a:extLst>
                  <a:ext uri="{0D108BD9-81ED-4DB2-BD59-A6C34878D82A}">
                    <a16:rowId xmlns:a16="http://schemas.microsoft.com/office/drawing/2014/main" val="748375845"/>
                  </a:ext>
                </a:extLst>
              </a:tr>
              <a:tr h="651510">
                <a:tc>
                  <a:txBody>
                    <a:bodyPr/>
                    <a:lstStyle/>
                    <a:p>
                      <a:pPr marL="228600" indent="-228600">
                        <a:lnSpc>
                          <a:spcPct val="115000"/>
                        </a:lnSpc>
                        <a:spcBef>
                          <a:spcPts val="1200"/>
                        </a:spcBef>
                      </a:pPr>
                      <a:r>
                        <a:rPr lang="sv-SE" sz="3300" b="1" kern="1200">
                          <a:solidFill>
                            <a:schemeClr val="lt1"/>
                          </a:solidFill>
                          <a:effectLst/>
                          <a:latin typeface="+mn-lt"/>
                          <a:ea typeface="+mn-ea"/>
                          <a:cs typeface="+mn-cs"/>
                        </a:rPr>
                        <a:t>Hur undviker vi fördröjningar för familjen?</a:t>
                      </a:r>
                    </a:p>
                  </a:txBody>
                  <a:tcPr marL="205740" marR="205740" marT="0" marB="0"/>
                </a:tc>
                <a:extLst>
                  <a:ext uri="{0D108BD9-81ED-4DB2-BD59-A6C34878D82A}">
                    <a16:rowId xmlns:a16="http://schemas.microsoft.com/office/drawing/2014/main" val="1821970134"/>
                  </a:ext>
                </a:extLst>
              </a:tr>
              <a:tr h="651510">
                <a:tc>
                  <a:txBody>
                    <a:bodyPr/>
                    <a:lstStyle/>
                    <a:p>
                      <a:pPr marL="228600" indent="-228600">
                        <a:lnSpc>
                          <a:spcPct val="115000"/>
                        </a:lnSpc>
                        <a:spcBef>
                          <a:spcPts val="1200"/>
                        </a:spcBef>
                      </a:pPr>
                      <a:r>
                        <a:rPr lang="sv-SE" sz="3300" b="1" kern="1200">
                          <a:solidFill>
                            <a:schemeClr val="lt1"/>
                          </a:solidFill>
                          <a:effectLst/>
                          <a:latin typeface="+mn-lt"/>
                          <a:ea typeface="+mn-ea"/>
                          <a:cs typeface="+mn-cs"/>
                        </a:rPr>
                        <a:t>Hur kan arbetet med rutinen förbättras?</a:t>
                      </a:r>
                    </a:p>
                  </a:txBody>
                  <a:tcPr marL="205740" marR="205740" marT="0" marB="0"/>
                </a:tc>
                <a:extLst>
                  <a:ext uri="{0D108BD9-81ED-4DB2-BD59-A6C34878D82A}">
                    <a16:rowId xmlns:a16="http://schemas.microsoft.com/office/drawing/2014/main" val="3540921471"/>
                  </a:ext>
                </a:extLst>
              </a:tr>
            </a:tbl>
          </a:graphicData>
        </a:graphic>
      </p:graphicFrame>
    </p:spTree>
    <p:extLst>
      <p:ext uri="{BB962C8B-B14F-4D97-AF65-F5344CB8AC3E}">
        <p14:creationId xmlns:p14="http://schemas.microsoft.com/office/powerpoint/2010/main" val="2066899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8FD3AF-EBEF-0079-75AD-BAF82AECAB59}"/>
              </a:ext>
            </a:extLst>
          </p:cNvPr>
          <p:cNvSpPr>
            <a:spLocks noGrp="1"/>
          </p:cNvSpPr>
          <p:nvPr>
            <p:ph type="title"/>
          </p:nvPr>
        </p:nvSpPr>
        <p:spPr>
          <a:xfrm>
            <a:off x="2306614" y="274334"/>
            <a:ext cx="7578771" cy="711200"/>
          </a:xfrm>
        </p:spPr>
        <p:txBody>
          <a:bodyPr anchor="b">
            <a:normAutofit/>
          </a:bodyPr>
          <a:lstStyle/>
          <a:p>
            <a:r>
              <a:rPr lang="sv-SE"/>
              <a:t>Det ska vara lätt att göra rätt!</a:t>
            </a:r>
          </a:p>
        </p:txBody>
      </p:sp>
      <p:sp>
        <p:nvSpPr>
          <p:cNvPr id="3" name="Platshållare för innehåll 2">
            <a:extLst>
              <a:ext uri="{FF2B5EF4-FFF2-40B4-BE49-F238E27FC236}">
                <a16:creationId xmlns:a16="http://schemas.microsoft.com/office/drawing/2014/main" id="{1312F309-51C9-B003-8B42-5ACB5665C207}"/>
              </a:ext>
            </a:extLst>
          </p:cNvPr>
          <p:cNvSpPr>
            <a:spLocks noGrp="1"/>
          </p:cNvSpPr>
          <p:nvPr>
            <p:ph idx="1"/>
          </p:nvPr>
        </p:nvSpPr>
        <p:spPr>
          <a:xfrm>
            <a:off x="6359273" y="1451710"/>
            <a:ext cx="5214660" cy="4190998"/>
          </a:xfrm>
        </p:spPr>
        <p:txBody>
          <a:bodyPr lIns="91440" tIns="45720" rIns="91440" bIns="45720" anchor="t">
            <a:normAutofit/>
          </a:bodyPr>
          <a:lstStyle/>
          <a:p>
            <a:pPr>
              <a:spcBef>
                <a:spcPts val="0"/>
              </a:spcBef>
              <a:spcAft>
                <a:spcPts val="1200"/>
              </a:spcAft>
            </a:pPr>
            <a:r>
              <a:rPr lang="sv-SE" sz="1800"/>
              <a:t>Vid frågor, vänd dig i första hand till din närmaste chef.</a:t>
            </a:r>
          </a:p>
          <a:p>
            <a:pPr>
              <a:spcBef>
                <a:spcPts val="0"/>
              </a:spcBef>
              <a:spcAft>
                <a:spcPts val="1200"/>
              </a:spcAft>
            </a:pPr>
            <a:endParaRPr lang="sv-SE" sz="1800"/>
          </a:p>
          <a:p>
            <a:pPr>
              <a:spcBef>
                <a:spcPts val="0"/>
              </a:spcBef>
              <a:spcAft>
                <a:spcPts val="1200"/>
              </a:spcAft>
            </a:pPr>
            <a:r>
              <a:rPr lang="sv-SE" sz="1800"/>
              <a:t>Om du inte får svar på dina frågor kontakta:</a:t>
            </a:r>
          </a:p>
          <a:p>
            <a:pPr>
              <a:spcBef>
                <a:spcPts val="0"/>
              </a:spcBef>
              <a:spcAft>
                <a:spcPts val="1200"/>
              </a:spcAft>
            </a:pPr>
            <a:r>
              <a:rPr lang="sv-SE" sz="1800"/>
              <a:t>Peter Hjelm skola/elevhälsa </a:t>
            </a:r>
            <a:r>
              <a:rPr lang="sv-SE" sz="1800">
                <a:hlinkClick r:id="rId2"/>
              </a:rPr>
              <a:t>peter.hjelm@regionvasterbotten.se</a:t>
            </a:r>
            <a:endParaRPr lang="sv-SE" sz="1800"/>
          </a:p>
          <a:p>
            <a:pPr marL="0" indent="0">
              <a:spcBef>
                <a:spcPts val="0"/>
              </a:spcBef>
              <a:spcAft>
                <a:spcPts val="1200"/>
              </a:spcAft>
              <a:buNone/>
            </a:pPr>
            <a:r>
              <a:rPr lang="sv-SE" sz="1800"/>
              <a:t>Nanna Forsgren Socialtjänst </a:t>
            </a:r>
            <a:r>
              <a:rPr lang="sv-SE" sz="1800">
                <a:hlinkClick r:id="rId3"/>
              </a:rPr>
              <a:t>nanna.forsgren@regionvasterbotten.se</a:t>
            </a:r>
            <a:endParaRPr lang="sv-SE" sz="1800"/>
          </a:p>
          <a:p>
            <a:pPr marL="0" indent="0">
              <a:spcBef>
                <a:spcPts val="0"/>
              </a:spcBef>
              <a:spcAft>
                <a:spcPts val="1200"/>
              </a:spcAft>
              <a:buNone/>
            </a:pPr>
            <a:r>
              <a:rPr lang="sv-SE" sz="1800"/>
              <a:t>Jessika Nyström Hälso- och sjukvård </a:t>
            </a:r>
            <a:r>
              <a:rPr lang="sv-SE" sz="1800">
                <a:hlinkClick r:id="rId4"/>
              </a:rPr>
              <a:t>Jessika.nystrom@regionvasterbotten.se</a:t>
            </a:r>
            <a:endParaRPr lang="sv-SE" sz="1800"/>
          </a:p>
          <a:p>
            <a:endParaRPr lang="sv-SE" sz="1300"/>
          </a:p>
        </p:txBody>
      </p:sp>
      <p:sp>
        <p:nvSpPr>
          <p:cNvPr id="4" name="textruta 3">
            <a:extLst>
              <a:ext uri="{FF2B5EF4-FFF2-40B4-BE49-F238E27FC236}">
                <a16:creationId xmlns:a16="http://schemas.microsoft.com/office/drawing/2014/main" id="{0E7AD73C-C93A-8455-7592-767F010F029C}"/>
              </a:ext>
            </a:extLst>
          </p:cNvPr>
          <p:cNvSpPr txBox="1"/>
          <p:nvPr/>
        </p:nvSpPr>
        <p:spPr>
          <a:xfrm>
            <a:off x="1320800" y="1451710"/>
            <a:ext cx="4227146" cy="5232202"/>
          </a:xfrm>
          <a:prstGeom prst="rect">
            <a:avLst/>
          </a:prstGeom>
          <a:noFill/>
        </p:spPr>
        <p:txBody>
          <a:bodyPr wrap="square" lIns="91440" tIns="45720" rIns="91440" bIns="45720" rtlCol="0" anchor="t">
            <a:spAutoFit/>
          </a:bodyPr>
          <a:lstStyle/>
          <a:p>
            <a:pPr>
              <a:spcAft>
                <a:spcPts val="1200"/>
              </a:spcAft>
            </a:pPr>
            <a:r>
              <a:rPr lang="sv-SE" b="1">
                <a:cs typeface="Calibri"/>
              </a:rPr>
              <a:t>Vi vill veta vilka som har använt sig av </a:t>
            </a:r>
            <a:r>
              <a:rPr lang="sv-SE" b="1" err="1">
                <a:cs typeface="Calibri"/>
              </a:rPr>
              <a:t>implementeringskitet</a:t>
            </a:r>
            <a:r>
              <a:rPr lang="sv-SE" b="1">
                <a:cs typeface="Calibri"/>
              </a:rPr>
              <a:t>.</a:t>
            </a:r>
          </a:p>
          <a:p>
            <a:pPr>
              <a:spcAft>
                <a:spcPts val="1200"/>
              </a:spcAft>
            </a:pPr>
            <a:r>
              <a:rPr lang="sv-SE" b="1">
                <a:cs typeface="Calibri"/>
              </a:rPr>
              <a:t>Registrera er här via länk eller QR-kod.</a:t>
            </a:r>
            <a:br>
              <a:rPr lang="sv-SE" b="1">
                <a:cs typeface="Calibri"/>
              </a:rPr>
            </a:br>
            <a:r>
              <a:rPr lang="sv-SE">
                <a:ea typeface="+mn-lt"/>
                <a:cs typeface="+mn-lt"/>
                <a:hlinkClick r:id="rId5"/>
              </a:rPr>
              <a:t>https://forms.office.com/e/9FutWCuRvn</a:t>
            </a:r>
            <a:endParaRPr lang="sv-SE" b="1">
              <a:ea typeface="+mn-lt"/>
              <a:cs typeface="+mn-lt"/>
            </a:endParaRPr>
          </a:p>
          <a:p>
            <a:pPr>
              <a:spcAft>
                <a:spcPts val="1200"/>
              </a:spcAft>
            </a:pPr>
            <a:endParaRPr lang="sv-SE">
              <a:ea typeface="+mn-lt"/>
              <a:cs typeface="+mn-lt"/>
            </a:endParaRPr>
          </a:p>
          <a:p>
            <a:pPr>
              <a:spcAft>
                <a:spcPts val="1200"/>
              </a:spcAft>
            </a:pPr>
            <a:endParaRPr lang="sv-SE" b="1"/>
          </a:p>
          <a:p>
            <a:pPr>
              <a:spcAft>
                <a:spcPts val="1200"/>
              </a:spcAft>
            </a:pPr>
            <a:endParaRPr lang="sv-SE" b="1"/>
          </a:p>
          <a:p>
            <a:pPr>
              <a:spcAft>
                <a:spcPts val="1200"/>
              </a:spcAft>
            </a:pPr>
            <a:endParaRPr lang="sv-SE" b="1"/>
          </a:p>
          <a:p>
            <a:pPr>
              <a:spcAft>
                <a:spcPts val="1200"/>
              </a:spcAft>
            </a:pPr>
            <a:endParaRPr lang="sv-SE" b="1"/>
          </a:p>
          <a:p>
            <a:pPr>
              <a:spcBef>
                <a:spcPts val="0"/>
              </a:spcBef>
              <a:spcAft>
                <a:spcPts val="1200"/>
              </a:spcAft>
            </a:pPr>
            <a:endParaRPr lang="sv-SE" sz="1800" b="1">
              <a:cs typeface="Calibri"/>
            </a:endParaRPr>
          </a:p>
          <a:p>
            <a:pPr marL="0" indent="0">
              <a:spcBef>
                <a:spcPts val="0"/>
              </a:spcBef>
              <a:spcAft>
                <a:spcPts val="1200"/>
              </a:spcAft>
              <a:buNone/>
            </a:pPr>
            <a:endParaRPr lang="sv-SE"/>
          </a:p>
          <a:p>
            <a:pPr marL="0" indent="0">
              <a:spcBef>
                <a:spcPts val="0"/>
              </a:spcBef>
              <a:spcAft>
                <a:spcPts val="1200"/>
              </a:spcAft>
              <a:buNone/>
            </a:pPr>
            <a:endParaRPr lang="sv-SE" sz="1800"/>
          </a:p>
          <a:p>
            <a:pPr marL="0" indent="0">
              <a:spcBef>
                <a:spcPts val="0"/>
              </a:spcBef>
              <a:spcAft>
                <a:spcPts val="1200"/>
              </a:spcAft>
              <a:buNone/>
            </a:pPr>
            <a:endParaRPr lang="sv-SE" sz="1800"/>
          </a:p>
        </p:txBody>
      </p:sp>
      <p:sp>
        <p:nvSpPr>
          <p:cNvPr id="5" name="textruta 4">
            <a:extLst>
              <a:ext uri="{FF2B5EF4-FFF2-40B4-BE49-F238E27FC236}">
                <a16:creationId xmlns:a16="http://schemas.microsoft.com/office/drawing/2014/main" id="{282FA449-DABB-B346-4939-20653BC652CB}"/>
              </a:ext>
            </a:extLst>
          </p:cNvPr>
          <p:cNvSpPr txBox="1"/>
          <p:nvPr/>
        </p:nvSpPr>
        <p:spPr>
          <a:xfrm>
            <a:off x="2298700" y="4203700"/>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sv-SE"/>
          </a:p>
        </p:txBody>
      </p:sp>
      <p:pic>
        <p:nvPicPr>
          <p:cNvPr id="6" name="Bildobjekt 6">
            <a:extLst>
              <a:ext uri="{FF2B5EF4-FFF2-40B4-BE49-F238E27FC236}">
                <a16:creationId xmlns:a16="http://schemas.microsoft.com/office/drawing/2014/main" id="{DE3FBA91-3DF2-182D-4026-6AB877FAE6AB}"/>
              </a:ext>
            </a:extLst>
          </p:cNvPr>
          <p:cNvPicPr>
            <a:picLocks noChangeAspect="1"/>
          </p:cNvPicPr>
          <p:nvPr/>
        </p:nvPicPr>
        <p:blipFill>
          <a:blip r:embed="rId6"/>
          <a:stretch>
            <a:fillRect/>
          </a:stretch>
        </p:blipFill>
        <p:spPr>
          <a:xfrm>
            <a:off x="1371600" y="2895600"/>
            <a:ext cx="1937123" cy="1937123"/>
          </a:xfrm>
          <a:prstGeom prst="rect">
            <a:avLst/>
          </a:prstGeom>
        </p:spPr>
      </p:pic>
      <p:sp>
        <p:nvSpPr>
          <p:cNvPr id="7" name="textruta 6">
            <a:extLst>
              <a:ext uri="{FF2B5EF4-FFF2-40B4-BE49-F238E27FC236}">
                <a16:creationId xmlns:a16="http://schemas.microsoft.com/office/drawing/2014/main" id="{1F9C4FCF-29D2-5D61-09E4-D3B36E68474D}"/>
              </a:ext>
            </a:extLst>
          </p:cNvPr>
          <p:cNvSpPr txBox="1"/>
          <p:nvPr/>
        </p:nvSpPr>
        <p:spPr>
          <a:xfrm>
            <a:off x="2803072" y="5578928"/>
            <a:ext cx="7015842" cy="80021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200"/>
              </a:spcAft>
            </a:pPr>
            <a:r>
              <a:rPr lang="sv-SE" b="1">
                <a:ea typeface="+mn-lt"/>
                <a:cs typeface="+mn-lt"/>
              </a:rPr>
              <a:t>Fortsatt implementering</a:t>
            </a:r>
            <a:endParaRPr lang="sv-SE">
              <a:ea typeface="+mn-lt"/>
              <a:cs typeface="+mn-lt"/>
            </a:endParaRPr>
          </a:p>
          <a:p>
            <a:pPr>
              <a:spcAft>
                <a:spcPts val="1200"/>
              </a:spcAft>
            </a:pPr>
            <a:r>
              <a:rPr lang="sv-SE">
                <a:ea typeface="+mn-lt"/>
                <a:cs typeface="+mn-lt"/>
              </a:rPr>
              <a:t>Webbsidan, lokal samverkan, avvikelser, samt enkät senhösten 2023</a:t>
            </a:r>
            <a:endParaRPr lang="sv-SE"/>
          </a:p>
        </p:txBody>
      </p:sp>
    </p:spTree>
    <p:extLst>
      <p:ext uri="{BB962C8B-B14F-4D97-AF65-F5344CB8AC3E}">
        <p14:creationId xmlns:p14="http://schemas.microsoft.com/office/powerpoint/2010/main" val="2778346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6" descr="Hjärta, Trä, Kärlek, Gammal">
            <a:extLst>
              <a:ext uri="{FF2B5EF4-FFF2-40B4-BE49-F238E27FC236}">
                <a16:creationId xmlns:a16="http://schemas.microsoft.com/office/drawing/2014/main" id="{5E4DF451-7672-5C55-227C-6BE2C83716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37" b="19838"/>
          <a:stretch/>
        </p:blipFill>
        <p:spPr bwMode="auto">
          <a:xfrm>
            <a:off x="20" y="10"/>
            <a:ext cx="12191980" cy="6857990"/>
          </a:xfrm>
          <a:prstGeom prst="rect">
            <a:avLst/>
          </a:prstGeom>
          <a:extLst>
            <a:ext uri="{909E8E84-426E-40DD-AFC4-6F175D3DCCD1}">
              <a14:hiddenFill xmlns:a14="http://schemas.microsoft.com/office/drawing/2010/main">
                <a:solidFill>
                  <a:srgbClr val="FFFFFF"/>
                </a:solidFill>
              </a14:hiddenFill>
            </a:ext>
          </a:extLst>
        </p:spPr>
      </p:pic>
      <p:sp>
        <p:nvSpPr>
          <p:cNvPr id="1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a:ln>
                <a:noFill/>
              </a:ln>
              <a:solidFill>
                <a:prstClr val="black"/>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3A88908E-48A5-17F9-121E-D6246036C803}"/>
              </a:ext>
            </a:extLst>
          </p:cNvPr>
          <p:cNvSpPr>
            <a:spLocks noGrp="1"/>
          </p:cNvSpPr>
          <p:nvPr>
            <p:ph type="ctrTitle"/>
          </p:nvPr>
        </p:nvSpPr>
        <p:spPr>
          <a:xfrm>
            <a:off x="8022020" y="5008931"/>
            <a:ext cx="3852041" cy="1834056"/>
          </a:xfrm>
        </p:spPr>
        <p:txBody>
          <a:bodyPr>
            <a:normAutofit fontScale="90000"/>
          </a:bodyPr>
          <a:lstStyle/>
          <a:p>
            <a:r>
              <a:rPr lang="sv-SE" sz="1800" b="1">
                <a:latin typeface="+mn-lt"/>
              </a:rPr>
              <a:t>Definition</a:t>
            </a:r>
            <a:br>
              <a:rPr lang="sv-SE" sz="4000" b="1">
                <a:latin typeface="+mn-lt"/>
              </a:rPr>
            </a:br>
            <a:r>
              <a:rPr lang="sv-SE" sz="2700" b="1">
                <a:latin typeface="+mn-lt"/>
              </a:rPr>
              <a:t>Psykisk ohälsa</a:t>
            </a:r>
            <a:br>
              <a:rPr lang="sv-SE" sz="4000" b="1">
                <a:latin typeface="+mn-lt"/>
              </a:rPr>
            </a:br>
            <a:r>
              <a:rPr lang="sv-SE" sz="2000">
                <a:latin typeface="Calibri" panose="020F0502020204030204" pitchFamily="34" charset="0"/>
                <a:ea typeface="Calibri" panose="020F0502020204030204" pitchFamily="34" charset="0"/>
              </a:rPr>
              <a:t>E</a:t>
            </a:r>
            <a:r>
              <a:rPr lang="sv-SE" sz="2000">
                <a:effectLst/>
                <a:latin typeface="Calibri" panose="020F0502020204030204" pitchFamily="34" charset="0"/>
                <a:ea typeface="Calibri" panose="020F0502020204030204" pitchFamily="34" charset="0"/>
              </a:rPr>
              <a:t>tt samlingsbegrepp för tillstånd av olika svårighetsgrad och varaktighet </a:t>
            </a:r>
            <a:br>
              <a:rPr lang="sv-SE" sz="4000">
                <a:effectLst/>
                <a:latin typeface="Calibri" panose="020F0502020204030204" pitchFamily="34" charset="0"/>
                <a:ea typeface="Calibri" panose="020F0502020204030204" pitchFamily="34" charset="0"/>
              </a:rPr>
            </a:br>
            <a:endParaRPr lang="sv-SE" sz="4000" b="1">
              <a:latin typeface="+mn-lt"/>
            </a:endParaRPr>
          </a:p>
        </p:txBody>
      </p:sp>
      <p:sp>
        <p:nvSpPr>
          <p:cNvPr id="3" name="Underrubrik 2">
            <a:extLst>
              <a:ext uri="{FF2B5EF4-FFF2-40B4-BE49-F238E27FC236}">
                <a16:creationId xmlns:a16="http://schemas.microsoft.com/office/drawing/2014/main" id="{392758AA-0D5A-4331-2CE3-5D8C883AC0AD}"/>
              </a:ext>
            </a:extLst>
          </p:cNvPr>
          <p:cNvSpPr>
            <a:spLocks noGrp="1"/>
          </p:cNvSpPr>
          <p:nvPr>
            <p:ph type="subTitle" idx="1"/>
          </p:nvPr>
        </p:nvSpPr>
        <p:spPr>
          <a:xfrm>
            <a:off x="7782910" y="5242675"/>
            <a:ext cx="4330262" cy="683284"/>
          </a:xfrm>
        </p:spPr>
        <p:txBody>
          <a:bodyPr>
            <a:normAutofit/>
          </a:bodyPr>
          <a:lstStyle/>
          <a:p>
            <a:endParaRPr lang="sv-SE" sz="2000">
              <a:effectLst/>
              <a:latin typeface="Calibri" panose="020F0502020204030204" pitchFamily="34" charset="0"/>
              <a:ea typeface="Calibri" panose="020F0502020204030204" pitchFamily="34" charset="0"/>
            </a:endParaRPr>
          </a:p>
          <a:p>
            <a:endParaRPr lang="sv-SE" sz="2000"/>
          </a:p>
        </p:txBody>
      </p:sp>
      <p:cxnSp>
        <p:nvCxnSpPr>
          <p:cNvPr id="20"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6" name="textruta 5">
            <a:extLst>
              <a:ext uri="{FF2B5EF4-FFF2-40B4-BE49-F238E27FC236}">
                <a16:creationId xmlns:a16="http://schemas.microsoft.com/office/drawing/2014/main" id="{155631BB-6014-7E05-86BF-F97D5BF455C4}"/>
              </a:ext>
            </a:extLst>
          </p:cNvPr>
          <p:cNvSpPr txBox="1"/>
          <p:nvPr/>
        </p:nvSpPr>
        <p:spPr>
          <a:xfrm>
            <a:off x="2265903" y="932040"/>
            <a:ext cx="3768811" cy="16619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svårt att reglera uppmärksamhet och impulser</a:t>
            </a:r>
            <a:r>
              <a:rPr kumimoji="0" lang="sv-SE" sz="2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mn-cs"/>
              </a:rPr>
              <a:t>.</a:t>
            </a:r>
            <a:endParaRPr kumimoji="0" lang="sv-SE" sz="28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ruta 7">
            <a:extLst>
              <a:ext uri="{FF2B5EF4-FFF2-40B4-BE49-F238E27FC236}">
                <a16:creationId xmlns:a16="http://schemas.microsoft.com/office/drawing/2014/main" id="{EC3544D2-3DFE-9CEC-89CA-9B7EC13C4AFE}"/>
              </a:ext>
            </a:extLst>
          </p:cNvPr>
          <p:cNvSpPr txBox="1"/>
          <p:nvPr/>
        </p:nvSpPr>
        <p:spPr>
          <a:xfrm>
            <a:off x="8647797" y="239543"/>
            <a:ext cx="3198214"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oro, ångest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tvång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tics</a:t>
            </a:r>
            <a:endParaRPr kumimoji="0" lang="sv-SE"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ruta 9">
            <a:extLst>
              <a:ext uri="{FF2B5EF4-FFF2-40B4-BE49-F238E27FC236}">
                <a16:creationId xmlns:a16="http://schemas.microsoft.com/office/drawing/2014/main" id="{2B25C6F9-746C-587C-D0BA-65C3F72E822B}"/>
              </a:ext>
            </a:extLst>
          </p:cNvPr>
          <p:cNvSpPr txBox="1"/>
          <p:nvPr/>
        </p:nvSpPr>
        <p:spPr>
          <a:xfrm>
            <a:off x="5457071" y="321276"/>
            <a:ext cx="266380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upplevt trauma</a:t>
            </a:r>
            <a:endParaRPr kumimoji="0" lang="sv-SE"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ruta 11">
            <a:extLst>
              <a:ext uri="{FF2B5EF4-FFF2-40B4-BE49-F238E27FC236}">
                <a16:creationId xmlns:a16="http://schemas.microsoft.com/office/drawing/2014/main" id="{D0B50CFD-7392-C858-1458-8DE2867F0D7A}"/>
              </a:ext>
            </a:extLst>
          </p:cNvPr>
          <p:cNvSpPr txBox="1"/>
          <p:nvPr/>
        </p:nvSpPr>
        <p:spPr>
          <a:xfrm>
            <a:off x="6892656" y="1408685"/>
            <a:ext cx="19869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ätstörning</a:t>
            </a:r>
            <a:endParaRPr kumimoji="0" lang="sv-SE"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ruta 13">
            <a:extLst>
              <a:ext uri="{FF2B5EF4-FFF2-40B4-BE49-F238E27FC236}">
                <a16:creationId xmlns:a16="http://schemas.microsoft.com/office/drawing/2014/main" id="{8BDE2375-C3AC-D703-F009-5313AC8F8C61}"/>
              </a:ext>
            </a:extLst>
          </p:cNvPr>
          <p:cNvSpPr txBox="1"/>
          <p:nvPr/>
        </p:nvSpPr>
        <p:spPr>
          <a:xfrm>
            <a:off x="345989" y="321276"/>
            <a:ext cx="35582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självskadebeteende</a:t>
            </a:r>
            <a:endParaRPr kumimoji="0" lang="sv-SE"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ruta 15">
            <a:extLst>
              <a:ext uri="{FF2B5EF4-FFF2-40B4-BE49-F238E27FC236}">
                <a16:creationId xmlns:a16="http://schemas.microsoft.com/office/drawing/2014/main" id="{D3FFEC47-13AE-8711-F93E-4FF77C4177A8}"/>
              </a:ext>
            </a:extLst>
          </p:cNvPr>
          <p:cNvSpPr txBox="1"/>
          <p:nvPr/>
        </p:nvSpPr>
        <p:spPr>
          <a:xfrm>
            <a:off x="219084" y="6013504"/>
            <a:ext cx="640456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tänker och kommunicerar annorlunda</a:t>
            </a:r>
            <a:endParaRPr kumimoji="0" lang="sv-SE"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ruta 17">
            <a:extLst>
              <a:ext uri="{FF2B5EF4-FFF2-40B4-BE49-F238E27FC236}">
                <a16:creationId xmlns:a16="http://schemas.microsoft.com/office/drawing/2014/main" id="{BA408AE9-024C-A1C9-A26E-5BD308F68B85}"/>
              </a:ext>
            </a:extLst>
          </p:cNvPr>
          <p:cNvSpPr txBox="1"/>
          <p:nvPr/>
        </p:nvSpPr>
        <p:spPr>
          <a:xfrm>
            <a:off x="2733401" y="5099976"/>
            <a:ext cx="283381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könsdysfori</a:t>
            </a:r>
            <a:endParaRPr kumimoji="0" lang="sv-SE"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ruta 20">
            <a:extLst>
              <a:ext uri="{FF2B5EF4-FFF2-40B4-BE49-F238E27FC236}">
                <a16:creationId xmlns:a16="http://schemas.microsoft.com/office/drawing/2014/main" id="{44EED3C9-8B49-3843-B576-2A479EA96145}"/>
              </a:ext>
            </a:extLst>
          </p:cNvPr>
          <p:cNvSpPr txBox="1"/>
          <p:nvPr/>
        </p:nvSpPr>
        <p:spPr>
          <a:xfrm>
            <a:off x="345989" y="3982299"/>
            <a:ext cx="35582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nedstämd deprimerad</a:t>
            </a:r>
            <a:endParaRPr kumimoji="0" lang="sv-SE"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textruta 21">
            <a:extLst>
              <a:ext uri="{FF2B5EF4-FFF2-40B4-BE49-F238E27FC236}">
                <a16:creationId xmlns:a16="http://schemas.microsoft.com/office/drawing/2014/main" id="{5986AE6F-5E67-88DC-8F73-9AB3510604BE}"/>
              </a:ext>
            </a:extLst>
          </p:cNvPr>
          <p:cNvSpPr txBox="1"/>
          <p:nvPr/>
        </p:nvSpPr>
        <p:spPr>
          <a:xfrm>
            <a:off x="1737262" y="2828775"/>
            <a:ext cx="216697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psykos</a:t>
            </a:r>
            <a:endParaRPr kumimoji="0" lang="sv-SE"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ruta 4">
            <a:extLst>
              <a:ext uri="{FF2B5EF4-FFF2-40B4-BE49-F238E27FC236}">
                <a16:creationId xmlns:a16="http://schemas.microsoft.com/office/drawing/2014/main" id="{577A3B84-235B-394F-90B0-1E0FA2F4BFE7}"/>
              </a:ext>
            </a:extLst>
          </p:cNvPr>
          <p:cNvSpPr txBox="1"/>
          <p:nvPr/>
        </p:nvSpPr>
        <p:spPr>
          <a:xfrm>
            <a:off x="8313334" y="3548976"/>
            <a:ext cx="3269411" cy="1077218"/>
          </a:xfrm>
          <a:prstGeom prst="rect">
            <a:avLst/>
          </a:prstGeom>
          <a:noFill/>
        </p:spPr>
        <p:txBody>
          <a:bodyPr wrap="square" rtlCol="0">
            <a:spAutoFit/>
          </a:bodyPr>
          <a:lstStyle/>
          <a:p>
            <a:pPr algn="ctr"/>
            <a:r>
              <a:rPr lang="sv-SE" sz="2400" b="1"/>
              <a:t>SAMSSS rutinen </a:t>
            </a:r>
          </a:p>
          <a:p>
            <a:pPr algn="ctr"/>
            <a:r>
              <a:rPr lang="sv-SE" sz="2000"/>
              <a:t>omfattar all psykisk ohälsa hos barn 6-17 år</a:t>
            </a:r>
          </a:p>
        </p:txBody>
      </p:sp>
    </p:spTree>
    <p:extLst>
      <p:ext uri="{BB962C8B-B14F-4D97-AF65-F5344CB8AC3E}">
        <p14:creationId xmlns:p14="http://schemas.microsoft.com/office/powerpoint/2010/main" val="521730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61A79D-2E55-025A-666E-3798C6A68E50}"/>
              </a:ext>
            </a:extLst>
          </p:cNvPr>
          <p:cNvSpPr>
            <a:spLocks noGrp="1"/>
          </p:cNvSpPr>
          <p:nvPr>
            <p:ph type="title"/>
          </p:nvPr>
        </p:nvSpPr>
        <p:spPr>
          <a:xfrm>
            <a:off x="4965431" y="1208007"/>
            <a:ext cx="6586491" cy="724402"/>
          </a:xfrm>
        </p:spPr>
        <p:txBody>
          <a:bodyPr anchor="b">
            <a:normAutofit fontScale="90000"/>
          </a:bodyPr>
          <a:lstStyle/>
          <a:p>
            <a:r>
              <a:rPr lang="sv-SE" sz="4100"/>
              <a:t>Diskutera varför det är viktigt att hjälpas åt att förstå orsakerna bakom symtomen</a:t>
            </a:r>
          </a:p>
        </p:txBody>
      </p:sp>
      <p:sp>
        <p:nvSpPr>
          <p:cNvPr id="3" name="Platshållare för innehåll 2">
            <a:extLst>
              <a:ext uri="{FF2B5EF4-FFF2-40B4-BE49-F238E27FC236}">
                <a16:creationId xmlns:a16="http://schemas.microsoft.com/office/drawing/2014/main" id="{B683DD2A-D54A-6C05-BD54-59A3250B7DFA}"/>
              </a:ext>
            </a:extLst>
          </p:cNvPr>
          <p:cNvSpPr>
            <a:spLocks noGrp="1"/>
          </p:cNvSpPr>
          <p:nvPr>
            <p:ph idx="1"/>
          </p:nvPr>
        </p:nvSpPr>
        <p:spPr>
          <a:xfrm>
            <a:off x="4965431" y="2438400"/>
            <a:ext cx="2878687" cy="3065927"/>
          </a:xfrm>
        </p:spPr>
        <p:txBody>
          <a:bodyPr>
            <a:normAutofit fontScale="92500" lnSpcReduction="20000"/>
          </a:bodyPr>
          <a:lstStyle/>
          <a:p>
            <a:r>
              <a:rPr lang="sv-SE" sz="2000" b="1">
                <a:solidFill>
                  <a:srgbClr val="0070C0"/>
                </a:solidFill>
              </a:rPr>
              <a:t>Exempel på orsaker på symtom:</a:t>
            </a:r>
          </a:p>
          <a:p>
            <a:r>
              <a:rPr lang="sv-SE" sz="2000" b="1"/>
              <a:t>Livet i olag, stress</a:t>
            </a:r>
          </a:p>
          <a:p>
            <a:r>
              <a:rPr lang="sv-SE" sz="2000" b="1"/>
              <a:t>Livsfaktorer (sömn, mat, droger)</a:t>
            </a:r>
          </a:p>
          <a:p>
            <a:r>
              <a:rPr lang="sv-SE" sz="2000" b="1"/>
              <a:t>Trauma</a:t>
            </a:r>
          </a:p>
          <a:p>
            <a:r>
              <a:rPr lang="sv-SE" sz="2000" b="1"/>
              <a:t>Depression</a:t>
            </a:r>
          </a:p>
          <a:p>
            <a:r>
              <a:rPr lang="sv-SE" sz="2000" b="1"/>
              <a:t>Ångest</a:t>
            </a:r>
          </a:p>
          <a:p>
            <a:r>
              <a:rPr lang="sv-SE" sz="2000" b="1"/>
              <a:t>Tvång</a:t>
            </a:r>
          </a:p>
          <a:p>
            <a:r>
              <a:rPr lang="sv-SE" sz="2000" b="1">
                <a:solidFill>
                  <a:prstClr val="black"/>
                </a:solidFill>
              </a:rPr>
              <a:t>Smärta</a:t>
            </a:r>
          </a:p>
          <a:p>
            <a:endParaRPr lang="sv-SE" sz="1100"/>
          </a:p>
        </p:txBody>
      </p:sp>
      <p:pic>
        <p:nvPicPr>
          <p:cNvPr id="4" name="Picture 2" descr="Projekt isberg | Medarbetarwebben">
            <a:extLst>
              <a:ext uri="{FF2B5EF4-FFF2-40B4-BE49-F238E27FC236}">
                <a16:creationId xmlns:a16="http://schemas.microsoft.com/office/drawing/2014/main" id="{AF543183-6C87-32B8-0EB7-41D3F8065B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726" r="9680"/>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04CDF2"/>
            </a:solidFill>
          </a:ln>
        </p:spPr>
        <p:style>
          <a:lnRef idx="1">
            <a:schemeClr val="accent1"/>
          </a:lnRef>
          <a:fillRef idx="0">
            <a:schemeClr val="accent1"/>
          </a:fillRef>
          <a:effectRef idx="0">
            <a:schemeClr val="accent1"/>
          </a:effectRef>
          <a:fontRef idx="minor">
            <a:schemeClr val="tx1"/>
          </a:fontRef>
        </p:style>
      </p:cxnSp>
      <p:sp>
        <p:nvSpPr>
          <p:cNvPr id="6" name="textruta 5">
            <a:extLst>
              <a:ext uri="{FF2B5EF4-FFF2-40B4-BE49-F238E27FC236}">
                <a16:creationId xmlns:a16="http://schemas.microsoft.com/office/drawing/2014/main" id="{E000CB5F-9022-CFAF-6571-D122F1D497D9}"/>
              </a:ext>
            </a:extLst>
          </p:cNvPr>
          <p:cNvSpPr txBox="1"/>
          <p:nvPr/>
        </p:nvSpPr>
        <p:spPr>
          <a:xfrm>
            <a:off x="3078922" y="306102"/>
            <a:ext cx="1493077" cy="646331"/>
          </a:xfrm>
          <a:prstGeom prst="rect">
            <a:avLst/>
          </a:prstGeom>
          <a:noFill/>
        </p:spPr>
        <p:txBody>
          <a:bodyPr wrap="square">
            <a:spAutoFit/>
          </a:bodyPr>
          <a:lstStyle/>
          <a:p>
            <a:r>
              <a:rPr lang="sv-SE" b="1">
                <a:solidFill>
                  <a:schemeClr val="bg1"/>
                </a:solidFill>
              </a:rPr>
              <a:t>Symtom –</a:t>
            </a:r>
          </a:p>
          <a:p>
            <a:r>
              <a:rPr lang="sv-SE" b="1">
                <a:solidFill>
                  <a:schemeClr val="bg1"/>
                </a:solidFill>
              </a:rPr>
              <a:t>Vad vi ser</a:t>
            </a:r>
          </a:p>
        </p:txBody>
      </p:sp>
      <p:sp>
        <p:nvSpPr>
          <p:cNvPr id="8" name="textruta 7">
            <a:extLst>
              <a:ext uri="{FF2B5EF4-FFF2-40B4-BE49-F238E27FC236}">
                <a16:creationId xmlns:a16="http://schemas.microsoft.com/office/drawing/2014/main" id="{41C77317-0C3A-1CB2-1C6F-56D85A4A205B}"/>
              </a:ext>
            </a:extLst>
          </p:cNvPr>
          <p:cNvSpPr txBox="1"/>
          <p:nvPr/>
        </p:nvSpPr>
        <p:spPr>
          <a:xfrm>
            <a:off x="496766" y="5024777"/>
            <a:ext cx="1358412" cy="1499116"/>
          </a:xfrm>
          <a:prstGeom prst="rect">
            <a:avLst/>
          </a:prstGeom>
          <a:noFill/>
        </p:spPr>
        <p:txBody>
          <a:bodyPr wrap="square">
            <a:spAutoFit/>
          </a:bodyPr>
          <a:lstStyle/>
          <a:p>
            <a:r>
              <a:rPr lang="sv-SE" b="1">
                <a:solidFill>
                  <a:schemeClr val="bg1"/>
                </a:solidFill>
              </a:rPr>
              <a:t>Olika orsaker kan ge upphov till liknande symtom</a:t>
            </a:r>
          </a:p>
        </p:txBody>
      </p:sp>
      <p:sp>
        <p:nvSpPr>
          <p:cNvPr id="13" name="textruta 12">
            <a:extLst>
              <a:ext uri="{FF2B5EF4-FFF2-40B4-BE49-F238E27FC236}">
                <a16:creationId xmlns:a16="http://schemas.microsoft.com/office/drawing/2014/main" id="{70B0AE5C-EEA1-CFCF-7750-DBFDFA45AE56}"/>
              </a:ext>
            </a:extLst>
          </p:cNvPr>
          <p:cNvSpPr txBox="1"/>
          <p:nvPr/>
        </p:nvSpPr>
        <p:spPr>
          <a:xfrm>
            <a:off x="8258675" y="2480535"/>
            <a:ext cx="3009960" cy="2544286"/>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000" b="1" i="0" u="none" strike="noStrike" kern="1200" cap="none" spc="0" normalizeH="0" baseline="0" noProof="0">
                <a:ln>
                  <a:noFill/>
                </a:ln>
                <a:solidFill>
                  <a:prstClr val="black"/>
                </a:solidFill>
                <a:effectLst/>
                <a:uLnTx/>
                <a:uFillTx/>
                <a:latin typeface="Calibri" panose="020F0502020204030204"/>
                <a:ea typeface="+mn-ea"/>
                <a:cs typeface="+mn-cs"/>
              </a:rPr>
              <a:t>Funktionssvårigheter; IF, Autism, ADHD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000" b="1" i="0" u="none" strike="noStrike" kern="1200" cap="none" spc="0" normalizeH="0" baseline="0" noProof="0">
                <a:ln>
                  <a:noFill/>
                </a:ln>
                <a:solidFill>
                  <a:prstClr val="black"/>
                </a:solidFill>
                <a:effectLst/>
                <a:uLnTx/>
                <a:uFillTx/>
                <a:latin typeface="Calibri" panose="020F0502020204030204"/>
                <a:ea typeface="+mn-ea"/>
                <a:cs typeface="+mn-cs"/>
              </a:rPr>
              <a:t>Uppförandestörning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000" b="1" i="0" u="none" strike="noStrike" kern="1200" cap="none" spc="0" normalizeH="0" baseline="0" noProof="0">
                <a:ln>
                  <a:noFill/>
                </a:ln>
                <a:solidFill>
                  <a:prstClr val="black"/>
                </a:solidFill>
                <a:effectLst/>
                <a:uLnTx/>
                <a:uFillTx/>
                <a:latin typeface="Calibri" panose="020F0502020204030204"/>
                <a:ea typeface="+mn-ea"/>
                <a:cs typeface="+mn-cs"/>
              </a:rPr>
              <a:t>Föräldrar med psykisk ohälsa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000" b="1" i="0" u="none" strike="noStrike" kern="1200" cap="none" spc="0" normalizeH="0" baseline="0" noProof="0">
                <a:ln>
                  <a:noFill/>
                </a:ln>
                <a:solidFill>
                  <a:prstClr val="black"/>
                </a:solidFill>
                <a:effectLst/>
                <a:uLnTx/>
                <a:uFillTx/>
                <a:latin typeface="Calibri" panose="020F0502020204030204"/>
                <a:ea typeface="+mn-ea"/>
                <a:cs typeface="+mn-cs"/>
              </a:rPr>
              <a:t>Föräldrar med missbruk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000" b="1" i="0" u="none" strike="noStrike" kern="1200" cap="none" spc="0" normalizeH="0" baseline="0" noProof="0">
                <a:ln>
                  <a:noFill/>
                </a:ln>
                <a:solidFill>
                  <a:prstClr val="black"/>
                </a:solidFill>
                <a:effectLst/>
                <a:uLnTx/>
                <a:uFillTx/>
                <a:latin typeface="Calibri" panose="020F0502020204030204"/>
                <a:ea typeface="+mn-ea"/>
                <a:cs typeface="+mn-cs"/>
              </a:rPr>
              <a:t> m.m.</a:t>
            </a:r>
          </a:p>
        </p:txBody>
      </p:sp>
    </p:spTree>
    <p:extLst>
      <p:ext uri="{BB962C8B-B14F-4D97-AF65-F5344CB8AC3E}">
        <p14:creationId xmlns:p14="http://schemas.microsoft.com/office/powerpoint/2010/main" val="406695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745A69-6EF1-C314-F545-5C42ED3C06C7}"/>
              </a:ext>
            </a:extLst>
          </p:cNvPr>
          <p:cNvSpPr>
            <a:spLocks noGrp="1"/>
          </p:cNvSpPr>
          <p:nvPr>
            <p:ph type="title"/>
          </p:nvPr>
        </p:nvSpPr>
        <p:spPr>
          <a:xfrm>
            <a:off x="5711950" y="303009"/>
            <a:ext cx="5921526" cy="776516"/>
          </a:xfrm>
        </p:spPr>
        <p:txBody>
          <a:bodyPr>
            <a:normAutofit fontScale="90000"/>
          </a:bodyPr>
          <a:lstStyle/>
          <a:p>
            <a:r>
              <a:rPr lang="sv-SE" sz="3600">
                <a:solidFill>
                  <a:prstClr val="black"/>
                </a:solidFill>
                <a:latin typeface="Calibri" panose="020F0502020204030204"/>
              </a:rPr>
              <a:t>Detta vill vi tillsammans uppnå:</a:t>
            </a:r>
            <a:br>
              <a:rPr lang="sv-SE" sz="4400">
                <a:solidFill>
                  <a:prstClr val="black"/>
                </a:solidFill>
                <a:latin typeface="Calibri" panose="020F0502020204030204"/>
              </a:rPr>
            </a:br>
            <a:endParaRPr lang="sv-SE"/>
          </a:p>
        </p:txBody>
      </p:sp>
      <p:sp>
        <p:nvSpPr>
          <p:cNvPr id="3" name="Platshållare för innehåll 2">
            <a:extLst>
              <a:ext uri="{FF2B5EF4-FFF2-40B4-BE49-F238E27FC236}">
                <a16:creationId xmlns:a16="http://schemas.microsoft.com/office/drawing/2014/main" id="{E53731C0-D361-CABF-F569-EE18E05BB36B}"/>
              </a:ext>
            </a:extLst>
          </p:cNvPr>
          <p:cNvSpPr>
            <a:spLocks noGrp="1"/>
          </p:cNvSpPr>
          <p:nvPr>
            <p:ph idx="1"/>
          </p:nvPr>
        </p:nvSpPr>
        <p:spPr>
          <a:xfrm>
            <a:off x="5443268" y="1351218"/>
            <a:ext cx="6294464" cy="4311028"/>
          </a:xfrm>
        </p:spPr>
        <p:txBody>
          <a:bodyPr>
            <a:norm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sv-SE" sz="200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a:solidFill>
                  <a:prstClr val="black"/>
                </a:solidFill>
                <a:latin typeface="Calibri" panose="020F0502020204030204"/>
              </a:rPr>
              <a:t>Rätt insats i rätt tid på rätt nivå</a:t>
            </a:r>
          </a:p>
          <a:p>
            <a:pPr marR="0" lvl="0" algn="l" defTabSz="914400" rtl="0" eaLnBrk="1" fontAlgn="auto" latinLnBrk="0" hangingPunct="1">
              <a:lnSpc>
                <a:spcPct val="100000"/>
              </a:lnSpc>
              <a:spcBef>
                <a:spcPts val="0"/>
              </a:spcBef>
              <a:spcAft>
                <a:spcPts val="0"/>
              </a:spcAft>
              <a:buClrTx/>
              <a:buSzTx/>
              <a:tabLst/>
              <a:defRPr/>
            </a:pPr>
            <a:endParaRPr lang="sv-SE">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sv-SE" b="0" i="0" u="none" strike="noStrike" kern="1200" cap="none" spc="0" normalizeH="0" baseline="0" noProof="0">
                <a:ln>
                  <a:noFill/>
                </a:ln>
                <a:solidFill>
                  <a:prstClr val="black"/>
                </a:solidFill>
                <a:effectLst/>
                <a:uLnTx/>
                <a:uFillTx/>
                <a:latin typeface="Calibri" panose="020F0502020204030204"/>
                <a:ea typeface="+mn-ea"/>
                <a:cs typeface="+mn-cs"/>
              </a:rPr>
              <a:t>Det ska vara lätt att göra rätt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sv-SE">
              <a:solidFill>
                <a:prstClr val="black"/>
              </a:solidFill>
              <a:latin typeface="Calibri" panose="020F0502020204030204"/>
            </a:endParaRPr>
          </a:p>
          <a:p>
            <a:pPr>
              <a:lnSpc>
                <a:spcPct val="100000"/>
              </a:lnSpc>
              <a:spcBef>
                <a:spcPts val="0"/>
              </a:spcBef>
              <a:defRPr/>
            </a:pPr>
            <a:endParaRPr lang="sv-SE"/>
          </a:p>
          <a:p>
            <a:pPr>
              <a:lnSpc>
                <a:spcPct val="100000"/>
              </a:lnSpc>
              <a:spcBef>
                <a:spcPts val="0"/>
              </a:spcBef>
              <a:defRPr/>
            </a:pPr>
            <a:r>
              <a:rPr lang="sv-SE"/>
              <a:t>Samverkan kan ske genom HLT, SIP eller andra överenskomna samverkansformer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sv-SE"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sv-SE"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sv-SE"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sv-SE"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sv-SE"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sv-SE" sz="2000" b="0" i="0" u="none" strike="noStrike" kern="1200" cap="none" spc="0" normalizeH="0" baseline="0" noProof="0">
              <a:ln>
                <a:noFill/>
              </a:ln>
              <a:solidFill>
                <a:prstClr val="black"/>
              </a:solidFill>
              <a:effectLst/>
              <a:uLnTx/>
              <a:uFillTx/>
              <a:latin typeface="Calibri" panose="020F0502020204030204"/>
              <a:ea typeface="+mn-ea"/>
              <a:cs typeface="+mn-cs"/>
            </a:endParaRPr>
          </a:p>
          <a:p>
            <a:endParaRPr lang="sv-SE" sz="1500"/>
          </a:p>
        </p:txBody>
      </p:sp>
      <p:pic>
        <p:nvPicPr>
          <p:cNvPr id="5" name="Bildobjekt 4">
            <a:extLst>
              <a:ext uri="{FF2B5EF4-FFF2-40B4-BE49-F238E27FC236}">
                <a16:creationId xmlns:a16="http://schemas.microsoft.com/office/drawing/2014/main" id="{0A219525-A943-0CB1-CBC1-61840BD55B17}"/>
              </a:ext>
            </a:extLst>
          </p:cNvPr>
          <p:cNvPicPr>
            <a:picLocks noChangeAspect="1"/>
          </p:cNvPicPr>
          <p:nvPr/>
        </p:nvPicPr>
        <p:blipFill rotWithShape="1">
          <a:blip r:embed="rId2"/>
          <a:srcRect l="38701" t="12726" r="28753" b="16870"/>
          <a:stretch/>
        </p:blipFill>
        <p:spPr>
          <a:xfrm>
            <a:off x="824841" y="365125"/>
            <a:ext cx="4450492" cy="6017232"/>
          </a:xfrm>
          <a:prstGeom prst="rect">
            <a:avLst/>
          </a:prstGeom>
        </p:spPr>
      </p:pic>
    </p:spTree>
    <p:extLst>
      <p:ext uri="{BB962C8B-B14F-4D97-AF65-F5344CB8AC3E}">
        <p14:creationId xmlns:p14="http://schemas.microsoft.com/office/powerpoint/2010/main" val="1772496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alpha val="30000"/>
          </a:schemeClr>
        </a:solidFill>
        <a:effectLst/>
      </p:bgPr>
    </p:bg>
    <p:spTree>
      <p:nvGrpSpPr>
        <p:cNvPr id="1" name=""/>
        <p:cNvGrpSpPr/>
        <p:nvPr/>
      </p:nvGrpSpPr>
      <p:grpSpPr>
        <a:xfrm>
          <a:off x="0" y="0"/>
          <a:ext cx="0" cy="0"/>
          <a:chOff x="0" y="0"/>
          <a:chExt cx="0" cy="0"/>
        </a:xfrm>
      </p:grpSpPr>
      <p:sp>
        <p:nvSpPr>
          <p:cNvPr id="42" name="Ellips 41">
            <a:extLst>
              <a:ext uri="{FF2B5EF4-FFF2-40B4-BE49-F238E27FC236}">
                <a16:creationId xmlns:a16="http://schemas.microsoft.com/office/drawing/2014/main" id="{0FFD0FFB-D20F-18FE-558B-EB335E0AF42C}"/>
              </a:ext>
            </a:extLst>
          </p:cNvPr>
          <p:cNvSpPr/>
          <p:nvPr/>
        </p:nvSpPr>
        <p:spPr>
          <a:xfrm>
            <a:off x="5205367" y="763479"/>
            <a:ext cx="1781266" cy="565139"/>
          </a:xfrm>
          <a:prstGeom prst="ellipse">
            <a:avLst/>
          </a:prstGeom>
          <a:solidFill>
            <a:srgbClr val="DCE7F4"/>
          </a:solidFill>
          <a:ln w="12700" cap="flat" cmpd="sng" algn="ctr">
            <a:solidFill>
              <a:srgbClr val="7EA6D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a:ln>
                  <a:noFill/>
                </a:ln>
                <a:solidFill>
                  <a:prstClr val="black"/>
                </a:solidFill>
                <a:effectLst/>
                <a:uLnTx/>
                <a:uFillTx/>
                <a:latin typeface="Calibri" panose="020F0502020204030204"/>
                <a:ea typeface="+mn-ea"/>
                <a:cs typeface="+mn-cs"/>
              </a:rPr>
              <a:t>Familj</a:t>
            </a:r>
          </a:p>
        </p:txBody>
      </p:sp>
      <p:sp>
        <p:nvSpPr>
          <p:cNvPr id="43" name="Ellips 42">
            <a:extLst>
              <a:ext uri="{FF2B5EF4-FFF2-40B4-BE49-F238E27FC236}">
                <a16:creationId xmlns:a16="http://schemas.microsoft.com/office/drawing/2014/main" id="{034A3D26-B987-EA32-E612-7115AF2343D8}"/>
              </a:ext>
            </a:extLst>
          </p:cNvPr>
          <p:cNvSpPr/>
          <p:nvPr/>
        </p:nvSpPr>
        <p:spPr>
          <a:xfrm>
            <a:off x="4354966" y="1672348"/>
            <a:ext cx="1700801" cy="733114"/>
          </a:xfrm>
          <a:prstGeom prst="ellipse">
            <a:avLst/>
          </a:prstGeom>
          <a:solidFill>
            <a:srgbClr val="DCE7F4"/>
          </a:solidFill>
          <a:ln w="12700" cap="flat" cmpd="sng" algn="ctr">
            <a:solidFill>
              <a:srgbClr val="7EA6D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a:ln>
                  <a:noFill/>
                </a:ln>
                <a:solidFill>
                  <a:prstClr val="black"/>
                </a:solidFill>
                <a:effectLst/>
                <a:uLnTx/>
                <a:uFillTx/>
                <a:latin typeface="Calibri" panose="020F0502020204030204"/>
                <a:ea typeface="+mn-ea"/>
                <a:cs typeface="+mn-cs"/>
              </a:rPr>
              <a:t>Skola</a:t>
            </a:r>
          </a:p>
        </p:txBody>
      </p:sp>
      <p:sp>
        <p:nvSpPr>
          <p:cNvPr id="44" name="Ellips 43">
            <a:extLst>
              <a:ext uri="{FF2B5EF4-FFF2-40B4-BE49-F238E27FC236}">
                <a16:creationId xmlns:a16="http://schemas.microsoft.com/office/drawing/2014/main" id="{ED9A2CF5-A3AB-55B4-2F6B-0ADD31C5BAB9}"/>
              </a:ext>
            </a:extLst>
          </p:cNvPr>
          <p:cNvSpPr/>
          <p:nvPr/>
        </p:nvSpPr>
        <p:spPr>
          <a:xfrm>
            <a:off x="6285261" y="1680839"/>
            <a:ext cx="1700801" cy="733114"/>
          </a:xfrm>
          <a:prstGeom prst="ellipse">
            <a:avLst/>
          </a:prstGeom>
          <a:solidFill>
            <a:srgbClr val="DCE7F4"/>
          </a:solidFill>
          <a:ln w="12700" cap="flat" cmpd="sng" algn="ctr">
            <a:solidFill>
              <a:srgbClr val="7EA6D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a:ln>
                  <a:noFill/>
                </a:ln>
                <a:solidFill>
                  <a:prstClr val="black"/>
                </a:solidFill>
                <a:effectLst/>
                <a:uLnTx/>
                <a:uFillTx/>
                <a:latin typeface="Calibri" panose="020F0502020204030204"/>
                <a:ea typeface="+mn-ea"/>
                <a:cs typeface="+mn-cs"/>
              </a:rPr>
              <a:t>Hälso- och sjukvård</a:t>
            </a:r>
          </a:p>
        </p:txBody>
      </p:sp>
      <p:sp>
        <p:nvSpPr>
          <p:cNvPr id="45" name="Ellips 44">
            <a:extLst>
              <a:ext uri="{FF2B5EF4-FFF2-40B4-BE49-F238E27FC236}">
                <a16:creationId xmlns:a16="http://schemas.microsoft.com/office/drawing/2014/main" id="{DFC502E1-2FDF-BD47-277E-8C0507342C4C}"/>
              </a:ext>
            </a:extLst>
          </p:cNvPr>
          <p:cNvSpPr/>
          <p:nvPr/>
        </p:nvSpPr>
        <p:spPr>
          <a:xfrm>
            <a:off x="8215556" y="1672348"/>
            <a:ext cx="1700801" cy="733114"/>
          </a:xfrm>
          <a:prstGeom prst="ellipse">
            <a:avLst/>
          </a:prstGeom>
          <a:solidFill>
            <a:srgbClr val="DCE7F4"/>
          </a:solidFill>
          <a:ln w="12700" cap="flat" cmpd="sng" algn="ctr">
            <a:solidFill>
              <a:srgbClr val="7EA6D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a:ln>
                  <a:noFill/>
                </a:ln>
                <a:solidFill>
                  <a:prstClr val="black"/>
                </a:solidFill>
                <a:effectLst/>
                <a:uLnTx/>
                <a:uFillTx/>
                <a:latin typeface="Calibri" panose="020F0502020204030204"/>
                <a:ea typeface="+mn-ea"/>
                <a:cs typeface="+mn-cs"/>
              </a:rPr>
              <a:t>Socialtjänst</a:t>
            </a:r>
          </a:p>
        </p:txBody>
      </p:sp>
      <p:sp>
        <p:nvSpPr>
          <p:cNvPr id="46" name="Ellips 45">
            <a:extLst>
              <a:ext uri="{FF2B5EF4-FFF2-40B4-BE49-F238E27FC236}">
                <a16:creationId xmlns:a16="http://schemas.microsoft.com/office/drawing/2014/main" id="{4A98910E-D811-DD4D-20E8-B9AFAB9E771F}"/>
              </a:ext>
            </a:extLst>
          </p:cNvPr>
          <p:cNvSpPr/>
          <p:nvPr/>
        </p:nvSpPr>
        <p:spPr>
          <a:xfrm>
            <a:off x="2424671" y="1672348"/>
            <a:ext cx="1700801" cy="733114"/>
          </a:xfrm>
          <a:prstGeom prst="ellipse">
            <a:avLst/>
          </a:prstGeom>
          <a:solidFill>
            <a:srgbClr val="DCE7F4"/>
          </a:solidFill>
          <a:ln w="12700" cap="flat" cmpd="sng" algn="ctr">
            <a:solidFill>
              <a:srgbClr val="7EA6D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a:ln>
                  <a:noFill/>
                </a:ln>
                <a:solidFill>
                  <a:prstClr val="black"/>
                </a:solidFill>
                <a:effectLst/>
                <a:uLnTx/>
                <a:uFillTx/>
                <a:latin typeface="Calibri" panose="020F0502020204030204"/>
                <a:ea typeface="+mn-ea"/>
                <a:cs typeface="+mn-cs"/>
              </a:rPr>
              <a:t>HLT</a:t>
            </a:r>
          </a:p>
        </p:txBody>
      </p:sp>
      <p:cxnSp>
        <p:nvCxnSpPr>
          <p:cNvPr id="48" name="Koppling: vinklad 47">
            <a:extLst>
              <a:ext uri="{FF2B5EF4-FFF2-40B4-BE49-F238E27FC236}">
                <a16:creationId xmlns:a16="http://schemas.microsoft.com/office/drawing/2014/main" id="{3CA9DB0E-38FD-454F-CDEE-57FDC7383826}"/>
              </a:ext>
            </a:extLst>
          </p:cNvPr>
          <p:cNvCxnSpPr>
            <a:stCxn id="42" idx="2"/>
          </p:cNvCxnSpPr>
          <p:nvPr/>
        </p:nvCxnSpPr>
        <p:spPr>
          <a:xfrm rot="10800000" flipV="1">
            <a:off x="1047565" y="1046049"/>
            <a:ext cx="4157802" cy="2806860"/>
          </a:xfrm>
          <a:prstGeom prst="bentConnector3">
            <a:avLst>
              <a:gd name="adj1" fmla="val 100177"/>
            </a:avLst>
          </a:prstGeom>
        </p:spPr>
        <p:style>
          <a:lnRef idx="1">
            <a:schemeClr val="accent1"/>
          </a:lnRef>
          <a:fillRef idx="0">
            <a:schemeClr val="accent1"/>
          </a:fillRef>
          <a:effectRef idx="0">
            <a:schemeClr val="accent1"/>
          </a:effectRef>
          <a:fontRef idx="minor">
            <a:schemeClr val="tx1"/>
          </a:fontRef>
        </p:style>
      </p:cxnSp>
      <p:sp>
        <p:nvSpPr>
          <p:cNvPr id="50" name="Rektangel 49">
            <a:extLst>
              <a:ext uri="{FF2B5EF4-FFF2-40B4-BE49-F238E27FC236}">
                <a16:creationId xmlns:a16="http://schemas.microsoft.com/office/drawing/2014/main" id="{356A7252-83C3-08FB-63AE-A738F4E6F40C}"/>
              </a:ext>
            </a:extLst>
          </p:cNvPr>
          <p:cNvSpPr/>
          <p:nvPr/>
        </p:nvSpPr>
        <p:spPr>
          <a:xfrm>
            <a:off x="309977" y="3826278"/>
            <a:ext cx="1475174" cy="461791"/>
          </a:xfrm>
          <a:prstGeom prst="rect">
            <a:avLst/>
          </a:prstGeom>
          <a:solidFill>
            <a:schemeClr val="bg1"/>
          </a:solidFill>
          <a:ln>
            <a:solidFill>
              <a:srgbClr val="0050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prstClr val="black"/>
                </a:solidFill>
                <a:effectLst/>
                <a:uLnTx/>
                <a:uFillTx/>
                <a:latin typeface="Calibri" panose="020F0502020204030204"/>
                <a:ea typeface="+mn-ea"/>
                <a:cs typeface="+mn-cs"/>
              </a:rPr>
              <a:t>Kontaktcenter</a:t>
            </a:r>
          </a:p>
        </p:txBody>
      </p:sp>
      <p:sp>
        <p:nvSpPr>
          <p:cNvPr id="51" name="textruta 50">
            <a:extLst>
              <a:ext uri="{FF2B5EF4-FFF2-40B4-BE49-F238E27FC236}">
                <a16:creationId xmlns:a16="http://schemas.microsoft.com/office/drawing/2014/main" id="{2004DCC2-5891-FCB7-C079-5ACB30694236}"/>
              </a:ext>
            </a:extLst>
          </p:cNvPr>
          <p:cNvSpPr txBox="1"/>
          <p:nvPr/>
        </p:nvSpPr>
        <p:spPr>
          <a:xfrm>
            <a:off x="1296139" y="656948"/>
            <a:ext cx="21279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Calibri" panose="020F0502020204030204"/>
                <a:ea typeface="+mn-ea"/>
                <a:cs typeface="+mn-cs"/>
              </a:rPr>
              <a:t>1177 + knappval 2</a:t>
            </a:r>
          </a:p>
        </p:txBody>
      </p:sp>
      <p:grpSp>
        <p:nvGrpSpPr>
          <p:cNvPr id="69" name="Grupp 68">
            <a:extLst>
              <a:ext uri="{FF2B5EF4-FFF2-40B4-BE49-F238E27FC236}">
                <a16:creationId xmlns:a16="http://schemas.microsoft.com/office/drawing/2014/main" id="{E1B56727-1181-7346-F10E-D9158FF796CE}"/>
              </a:ext>
            </a:extLst>
          </p:cNvPr>
          <p:cNvGrpSpPr/>
          <p:nvPr/>
        </p:nvGrpSpPr>
        <p:grpSpPr>
          <a:xfrm>
            <a:off x="5141649" y="2791689"/>
            <a:ext cx="4079214" cy="2956780"/>
            <a:chOff x="1505396" y="1811912"/>
            <a:chExt cx="1941657" cy="1806673"/>
          </a:xfrm>
        </p:grpSpPr>
        <p:sp>
          <p:nvSpPr>
            <p:cNvPr id="63" name="Rektangel 62">
              <a:extLst>
                <a:ext uri="{FF2B5EF4-FFF2-40B4-BE49-F238E27FC236}">
                  <a16:creationId xmlns:a16="http://schemas.microsoft.com/office/drawing/2014/main" id="{812C2569-A157-E6D8-7BC6-0646EB3D5936}"/>
                </a:ext>
              </a:extLst>
            </p:cNvPr>
            <p:cNvSpPr/>
            <p:nvPr/>
          </p:nvSpPr>
          <p:spPr>
            <a:xfrm>
              <a:off x="1505396" y="1811912"/>
              <a:ext cx="913543" cy="396607"/>
            </a:xfrm>
            <a:prstGeom prst="rect">
              <a:avLst/>
            </a:prstGeom>
            <a:solidFill>
              <a:schemeClr val="bg1"/>
            </a:solidFill>
            <a:ln>
              <a:solidFill>
                <a:srgbClr val="0050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prstClr val="black"/>
                  </a:solidFill>
                  <a:effectLst/>
                  <a:uLnTx/>
                  <a:uFillTx/>
                  <a:latin typeface="Calibri" panose="020F0502020204030204"/>
                  <a:ea typeface="+mn-ea"/>
                  <a:cs typeface="+mn-cs"/>
                </a:rPr>
                <a:t>Behov uppmärksammas</a:t>
              </a:r>
            </a:p>
          </p:txBody>
        </p:sp>
        <p:sp>
          <p:nvSpPr>
            <p:cNvPr id="64" name="textruta 63">
              <a:extLst>
                <a:ext uri="{FF2B5EF4-FFF2-40B4-BE49-F238E27FC236}">
                  <a16:creationId xmlns:a16="http://schemas.microsoft.com/office/drawing/2014/main" id="{80C3C14F-5E5A-7BCA-BECB-2CDEEF0F37BD}"/>
                </a:ext>
              </a:extLst>
            </p:cNvPr>
            <p:cNvSpPr txBox="1"/>
            <p:nvPr/>
          </p:nvSpPr>
          <p:spPr>
            <a:xfrm>
              <a:off x="2732448" y="2671547"/>
              <a:ext cx="714605" cy="2068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srgbClr val="FF0000"/>
                  </a:solidFill>
                  <a:effectLst/>
                  <a:uLnTx/>
                  <a:uFillTx/>
                  <a:latin typeface="Calibri" panose="020F0502020204030204"/>
                  <a:ea typeface="+mn-ea"/>
                  <a:cs typeface="+mn-cs"/>
                </a:rPr>
                <a:t>Ja </a:t>
              </a:r>
              <a:r>
                <a:rPr kumimoji="0" lang="sv-SE" sz="1600" b="0" i="0" u="none" strike="noStrike" kern="1200" cap="none" spc="0" normalizeH="0" baseline="0" noProof="0">
                  <a:ln>
                    <a:noFill/>
                  </a:ln>
                  <a:solidFill>
                    <a:prstClr val="black"/>
                  </a:solidFill>
                  <a:effectLst/>
                  <a:uLnTx/>
                  <a:uFillTx/>
                  <a:latin typeface="Calibri" panose="020F0502020204030204"/>
                  <a:ea typeface="+mn-ea"/>
                  <a:cs typeface="+mn-cs"/>
                </a:rPr>
                <a:t>- Akutrutinen</a:t>
              </a:r>
            </a:p>
          </p:txBody>
        </p:sp>
        <p:sp>
          <p:nvSpPr>
            <p:cNvPr id="65" name="textruta 64">
              <a:extLst>
                <a:ext uri="{FF2B5EF4-FFF2-40B4-BE49-F238E27FC236}">
                  <a16:creationId xmlns:a16="http://schemas.microsoft.com/office/drawing/2014/main" id="{4013A19E-4C70-9B07-61FF-12580F490898}"/>
                </a:ext>
              </a:extLst>
            </p:cNvPr>
            <p:cNvSpPr txBox="1"/>
            <p:nvPr/>
          </p:nvSpPr>
          <p:spPr>
            <a:xfrm>
              <a:off x="2049742" y="3411719"/>
              <a:ext cx="223714" cy="2068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srgbClr val="FF0000"/>
                  </a:solidFill>
                  <a:effectLst/>
                  <a:uLnTx/>
                  <a:uFillTx/>
                  <a:latin typeface="Calibri" panose="020F0502020204030204"/>
                  <a:ea typeface="+mn-ea"/>
                  <a:cs typeface="+mn-cs"/>
                </a:rPr>
                <a:t>Nej</a:t>
              </a:r>
            </a:p>
          </p:txBody>
        </p:sp>
        <p:sp>
          <p:nvSpPr>
            <p:cNvPr id="66" name="Romb 65">
              <a:extLst>
                <a:ext uri="{FF2B5EF4-FFF2-40B4-BE49-F238E27FC236}">
                  <a16:creationId xmlns:a16="http://schemas.microsoft.com/office/drawing/2014/main" id="{711405E5-E12C-0463-DC2B-531C1901E5C8}"/>
                </a:ext>
              </a:extLst>
            </p:cNvPr>
            <p:cNvSpPr/>
            <p:nvPr/>
          </p:nvSpPr>
          <p:spPr>
            <a:xfrm>
              <a:off x="1509749" y="2503343"/>
              <a:ext cx="906462" cy="828995"/>
            </a:xfrm>
            <a:prstGeom prst="diamond">
              <a:avLst/>
            </a:prstGeom>
            <a:solidFill>
              <a:schemeClr val="bg1"/>
            </a:solidFill>
            <a:ln>
              <a:solidFill>
                <a:srgbClr val="0050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67" name="Rak koppling 66">
              <a:extLst>
                <a:ext uri="{FF2B5EF4-FFF2-40B4-BE49-F238E27FC236}">
                  <a16:creationId xmlns:a16="http://schemas.microsoft.com/office/drawing/2014/main" id="{40173557-6E64-2D2A-3F77-238ACEFE0150}"/>
                </a:ext>
              </a:extLst>
            </p:cNvPr>
            <p:cNvCxnSpPr>
              <a:cxnSpLocks/>
              <a:stCxn id="63" idx="2"/>
              <a:endCxn id="66" idx="0"/>
            </p:cNvCxnSpPr>
            <p:nvPr/>
          </p:nvCxnSpPr>
          <p:spPr>
            <a:xfrm>
              <a:off x="1962168" y="2208519"/>
              <a:ext cx="812" cy="294824"/>
            </a:xfrm>
            <a:prstGeom prst="line">
              <a:avLst/>
            </a:prstGeom>
          </p:spPr>
          <p:style>
            <a:lnRef idx="1">
              <a:schemeClr val="accent1"/>
            </a:lnRef>
            <a:fillRef idx="0">
              <a:schemeClr val="accent1"/>
            </a:fillRef>
            <a:effectRef idx="0">
              <a:schemeClr val="accent1"/>
            </a:effectRef>
            <a:fontRef idx="minor">
              <a:schemeClr val="tx1"/>
            </a:fontRef>
          </p:style>
        </p:cxnSp>
        <p:sp>
          <p:nvSpPr>
            <p:cNvPr id="68" name="Rektangel 67">
              <a:extLst>
                <a:ext uri="{FF2B5EF4-FFF2-40B4-BE49-F238E27FC236}">
                  <a16:creationId xmlns:a16="http://schemas.microsoft.com/office/drawing/2014/main" id="{B0CC7247-8145-8D7B-21BA-49CF8876DB96}"/>
                </a:ext>
              </a:extLst>
            </p:cNvPr>
            <p:cNvSpPr/>
            <p:nvPr/>
          </p:nvSpPr>
          <p:spPr>
            <a:xfrm>
              <a:off x="1694504" y="2769265"/>
              <a:ext cx="555259" cy="22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prstClr val="black"/>
                  </a:solidFill>
                  <a:effectLst/>
                  <a:uLnTx/>
                  <a:uFillTx/>
                  <a:latin typeface="Calibri" panose="020F0502020204030204"/>
                  <a:ea typeface="+mn-ea"/>
                  <a:cs typeface="+mn-cs"/>
                </a:rPr>
                <a:t>Akut?</a:t>
              </a:r>
            </a:p>
          </p:txBody>
        </p:sp>
      </p:grpSp>
      <p:cxnSp>
        <p:nvCxnSpPr>
          <p:cNvPr id="71" name="Rak koppling 70">
            <a:extLst>
              <a:ext uri="{FF2B5EF4-FFF2-40B4-BE49-F238E27FC236}">
                <a16:creationId xmlns:a16="http://schemas.microsoft.com/office/drawing/2014/main" id="{61FC5720-15BC-9018-09C0-484AE8F14862}"/>
              </a:ext>
            </a:extLst>
          </p:cNvPr>
          <p:cNvCxnSpPr>
            <a:stCxn id="66" idx="2"/>
          </p:cNvCxnSpPr>
          <p:nvPr/>
        </p:nvCxnSpPr>
        <p:spPr>
          <a:xfrm>
            <a:off x="6102984" y="5280001"/>
            <a:ext cx="19231" cy="747937"/>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Koppling: vinklad 72">
            <a:extLst>
              <a:ext uri="{FF2B5EF4-FFF2-40B4-BE49-F238E27FC236}">
                <a16:creationId xmlns:a16="http://schemas.microsoft.com/office/drawing/2014/main" id="{424E9463-0658-EBE5-1057-A83A747195E5}"/>
              </a:ext>
            </a:extLst>
          </p:cNvPr>
          <p:cNvCxnSpPr>
            <a:cxnSpLocks/>
            <a:stCxn id="66" idx="3"/>
            <a:endCxn id="74" idx="0"/>
          </p:cNvCxnSpPr>
          <p:nvPr/>
        </p:nvCxnSpPr>
        <p:spPr>
          <a:xfrm>
            <a:off x="7055174" y="4601639"/>
            <a:ext cx="2027780" cy="902516"/>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74" name="Rektangel 73">
            <a:extLst>
              <a:ext uri="{FF2B5EF4-FFF2-40B4-BE49-F238E27FC236}">
                <a16:creationId xmlns:a16="http://schemas.microsoft.com/office/drawing/2014/main" id="{D1FA677B-1786-C3C1-4DB1-DB72A15B7B08}"/>
              </a:ext>
            </a:extLst>
          </p:cNvPr>
          <p:cNvSpPr/>
          <p:nvPr/>
        </p:nvSpPr>
        <p:spPr>
          <a:xfrm>
            <a:off x="8232554" y="5504155"/>
            <a:ext cx="1700800" cy="523783"/>
          </a:xfrm>
          <a:prstGeom prst="rect">
            <a:avLst/>
          </a:prstGeom>
          <a:solidFill>
            <a:schemeClr val="bg1"/>
          </a:solidFill>
          <a:ln>
            <a:solidFill>
              <a:srgbClr val="0050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prstClr val="black"/>
                </a:solidFill>
                <a:effectLst/>
                <a:uLnTx/>
                <a:uFillTx/>
                <a:latin typeface="Calibri" panose="020F0502020204030204"/>
                <a:ea typeface="+mn-ea"/>
                <a:cs typeface="+mn-cs"/>
              </a:rPr>
              <a:t>BUP</a:t>
            </a:r>
          </a:p>
        </p:txBody>
      </p:sp>
    </p:spTree>
    <p:extLst>
      <p:ext uri="{BB962C8B-B14F-4D97-AF65-F5344CB8AC3E}">
        <p14:creationId xmlns:p14="http://schemas.microsoft.com/office/powerpoint/2010/main" val="155876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fade">
                                      <p:cBhvr>
                                        <p:cTn id="21" dur="500"/>
                                        <p:tgtEl>
                                          <p:spTgt spid="69"/>
                                        </p:tgtEl>
                                      </p:cBhvr>
                                    </p:animEffect>
                                  </p:childTnLst>
                                </p:cTn>
                              </p:par>
                              <p:par>
                                <p:cTn id="22" presetID="10" presetClass="entr" presetSubtype="0" fill="hold" nodeType="with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fade">
                                      <p:cBhvr>
                                        <p:cTn id="27" dur="500"/>
                                        <p:tgtEl>
                                          <p:spTgt spid="74"/>
                                        </p:tgtEl>
                                      </p:cBhvr>
                                    </p:animEffect>
                                  </p:childTnLst>
                                </p:cTn>
                              </p:par>
                              <p:par>
                                <p:cTn id="28" presetID="10" presetClass="entr" presetSubtype="0" fill="hold" nodeType="with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7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alpha val="30000"/>
          </a:schemeClr>
        </a:solidFill>
        <a:effectLst/>
      </p:bgPr>
    </p:bg>
    <p:spTree>
      <p:nvGrpSpPr>
        <p:cNvPr id="1" name=""/>
        <p:cNvGrpSpPr/>
        <p:nvPr/>
      </p:nvGrpSpPr>
      <p:grpSpPr>
        <a:xfrm>
          <a:off x="0" y="0"/>
          <a:ext cx="0" cy="0"/>
          <a:chOff x="0" y="0"/>
          <a:chExt cx="0" cy="0"/>
        </a:xfrm>
      </p:grpSpPr>
      <p:grpSp>
        <p:nvGrpSpPr>
          <p:cNvPr id="17" name="Grupp 16">
            <a:extLst>
              <a:ext uri="{FF2B5EF4-FFF2-40B4-BE49-F238E27FC236}">
                <a16:creationId xmlns:a16="http://schemas.microsoft.com/office/drawing/2014/main" id="{1C6A90FB-6D4A-4BBB-2909-FDFBDEB01428}"/>
              </a:ext>
            </a:extLst>
          </p:cNvPr>
          <p:cNvGrpSpPr/>
          <p:nvPr/>
        </p:nvGrpSpPr>
        <p:grpSpPr>
          <a:xfrm>
            <a:off x="2287435" y="497150"/>
            <a:ext cx="6101964" cy="2931850"/>
            <a:chOff x="278744" y="3089429"/>
            <a:chExt cx="2137467" cy="1163997"/>
          </a:xfrm>
        </p:grpSpPr>
        <p:sp>
          <p:nvSpPr>
            <p:cNvPr id="2" name="Romb 1">
              <a:extLst>
                <a:ext uri="{FF2B5EF4-FFF2-40B4-BE49-F238E27FC236}">
                  <a16:creationId xmlns:a16="http://schemas.microsoft.com/office/drawing/2014/main" id="{4F79E2F5-5492-2789-CDEA-42752B9E5AAB}"/>
                </a:ext>
              </a:extLst>
            </p:cNvPr>
            <p:cNvSpPr/>
            <p:nvPr/>
          </p:nvSpPr>
          <p:spPr>
            <a:xfrm>
              <a:off x="1509749" y="3424431"/>
              <a:ext cx="906462" cy="828995"/>
            </a:xfrm>
            <a:prstGeom prst="diamond">
              <a:avLst/>
            </a:prstGeom>
            <a:solidFill>
              <a:sysClr val="window" lastClr="FFFFFF"/>
            </a:solidFill>
            <a:ln w="12700" cap="flat" cmpd="sng" algn="ctr">
              <a:solidFill>
                <a:srgbClr val="00509D"/>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 name="Rektangel 2">
              <a:extLst>
                <a:ext uri="{FF2B5EF4-FFF2-40B4-BE49-F238E27FC236}">
                  <a16:creationId xmlns:a16="http://schemas.microsoft.com/office/drawing/2014/main" id="{BD987F20-A60E-FB0A-0B90-7DD6CF7E5B2D}"/>
                </a:ext>
              </a:extLst>
            </p:cNvPr>
            <p:cNvSpPr/>
            <p:nvPr/>
          </p:nvSpPr>
          <p:spPr>
            <a:xfrm>
              <a:off x="1573823" y="3620850"/>
              <a:ext cx="797151" cy="437006"/>
            </a:xfrm>
            <a:prstGeom prst="rect">
              <a:avLst/>
            </a:prstGeom>
            <a:no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a:ln>
                    <a:noFill/>
                  </a:ln>
                  <a:solidFill>
                    <a:prstClr val="black"/>
                  </a:solidFill>
                  <a:effectLst/>
                  <a:uLnTx/>
                  <a:uFillTx/>
                  <a:latin typeface="Calibri" panose="020F0502020204030204"/>
                  <a:ea typeface="+mn-ea"/>
                  <a:cs typeface="+mn-cs"/>
                </a:rPr>
                <a:t>Verksam-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a:ln>
                    <a:noFill/>
                  </a:ln>
                  <a:solidFill>
                    <a:prstClr val="black"/>
                  </a:solidFill>
                  <a:effectLst/>
                  <a:uLnTx/>
                  <a:uFillTx/>
                  <a:latin typeface="Calibri" panose="020F0502020204030204"/>
                  <a:ea typeface="+mn-ea"/>
                  <a:cs typeface="+mn-cs"/>
                </a:rPr>
                <a:t>hetens egen insats tillräcklig?</a:t>
              </a:r>
            </a:p>
          </p:txBody>
        </p:sp>
        <p:sp>
          <p:nvSpPr>
            <p:cNvPr id="4" name="textruta 3">
              <a:extLst>
                <a:ext uri="{FF2B5EF4-FFF2-40B4-BE49-F238E27FC236}">
                  <a16:creationId xmlns:a16="http://schemas.microsoft.com/office/drawing/2014/main" id="{7FA6F6F2-AA09-9A9C-7E8C-BB4816769947}"/>
                </a:ext>
              </a:extLst>
            </p:cNvPr>
            <p:cNvSpPr txBox="1"/>
            <p:nvPr/>
          </p:nvSpPr>
          <p:spPr>
            <a:xfrm>
              <a:off x="1954769" y="3238653"/>
              <a:ext cx="196120" cy="14698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a:ln>
                    <a:noFill/>
                  </a:ln>
                  <a:solidFill>
                    <a:srgbClr val="FF0000"/>
                  </a:solidFill>
                  <a:effectLst/>
                  <a:uLnTx/>
                  <a:uFillTx/>
                  <a:latin typeface="Calibri" panose="020F0502020204030204"/>
                  <a:ea typeface="+mn-ea"/>
                  <a:cs typeface="+mn-cs"/>
                </a:rPr>
                <a:t>Nej</a:t>
              </a:r>
            </a:p>
          </p:txBody>
        </p:sp>
        <p:sp>
          <p:nvSpPr>
            <p:cNvPr id="5" name="textruta 4">
              <a:extLst>
                <a:ext uri="{FF2B5EF4-FFF2-40B4-BE49-F238E27FC236}">
                  <a16:creationId xmlns:a16="http://schemas.microsoft.com/office/drawing/2014/main" id="{DBFA57E5-D06D-C7BA-2623-4C6F2F1A620B}"/>
                </a:ext>
              </a:extLst>
            </p:cNvPr>
            <p:cNvSpPr txBox="1"/>
            <p:nvPr/>
          </p:nvSpPr>
          <p:spPr>
            <a:xfrm>
              <a:off x="1288108" y="3603143"/>
              <a:ext cx="145284" cy="14698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a:ln>
                    <a:noFill/>
                  </a:ln>
                  <a:solidFill>
                    <a:srgbClr val="FF0000"/>
                  </a:solidFill>
                  <a:effectLst/>
                  <a:uLnTx/>
                  <a:uFillTx/>
                  <a:latin typeface="Calibri" panose="020F0502020204030204"/>
                  <a:ea typeface="+mn-ea"/>
                  <a:cs typeface="+mn-cs"/>
                </a:rPr>
                <a:t>Ja</a:t>
              </a:r>
            </a:p>
          </p:txBody>
        </p:sp>
        <p:sp>
          <p:nvSpPr>
            <p:cNvPr id="11" name="Rektangel 10">
              <a:extLst>
                <a:ext uri="{FF2B5EF4-FFF2-40B4-BE49-F238E27FC236}">
                  <a16:creationId xmlns:a16="http://schemas.microsoft.com/office/drawing/2014/main" id="{3984C727-B627-BA1F-BD25-24BDF7D11143}"/>
                </a:ext>
              </a:extLst>
            </p:cNvPr>
            <p:cNvSpPr/>
            <p:nvPr/>
          </p:nvSpPr>
          <p:spPr>
            <a:xfrm>
              <a:off x="278744" y="3604816"/>
              <a:ext cx="889413" cy="468225"/>
            </a:xfrm>
            <a:prstGeom prst="rect">
              <a:avLst/>
            </a:prstGeom>
            <a:solidFill>
              <a:sysClr val="window" lastClr="FFFFFF"/>
            </a:solidFill>
            <a:ln w="12700" cap="flat" cmpd="sng" algn="ctr">
              <a:solidFill>
                <a:srgbClr val="00509D"/>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a:ln>
                    <a:noFill/>
                  </a:ln>
                  <a:solidFill>
                    <a:prstClr val="black"/>
                  </a:solidFill>
                  <a:effectLst/>
                  <a:uLnTx/>
                  <a:uFillTx/>
                  <a:latin typeface="Calibri" panose="020F0502020204030204"/>
                  <a:ea typeface="+mn-ea"/>
                  <a:cs typeface="+mn-cs"/>
                </a:rPr>
                <a:t>Insatser enligt verksamhetens uppdrag</a:t>
              </a:r>
            </a:p>
          </p:txBody>
        </p:sp>
        <p:cxnSp>
          <p:nvCxnSpPr>
            <p:cNvPr id="14" name="Rak koppling 13">
              <a:extLst>
                <a:ext uri="{FF2B5EF4-FFF2-40B4-BE49-F238E27FC236}">
                  <a16:creationId xmlns:a16="http://schemas.microsoft.com/office/drawing/2014/main" id="{851D9744-791C-11CD-8760-EA6C8801CF71}"/>
                </a:ext>
              </a:extLst>
            </p:cNvPr>
            <p:cNvCxnSpPr>
              <a:stCxn id="11" idx="3"/>
              <a:endCxn id="2" idx="1"/>
            </p:cNvCxnSpPr>
            <p:nvPr/>
          </p:nvCxnSpPr>
          <p:spPr>
            <a:xfrm>
              <a:off x="1168157" y="3838929"/>
              <a:ext cx="3415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Rak koppling 15">
              <a:extLst>
                <a:ext uri="{FF2B5EF4-FFF2-40B4-BE49-F238E27FC236}">
                  <a16:creationId xmlns:a16="http://schemas.microsoft.com/office/drawing/2014/main" id="{51D7B8F3-9F15-FD19-E89E-0BE0B125416C}"/>
                </a:ext>
              </a:extLst>
            </p:cNvPr>
            <p:cNvCxnSpPr>
              <a:stCxn id="2" idx="0"/>
            </p:cNvCxnSpPr>
            <p:nvPr/>
          </p:nvCxnSpPr>
          <p:spPr>
            <a:xfrm flipH="1" flipV="1">
              <a:off x="1961704" y="3089429"/>
              <a:ext cx="1276" cy="33500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3" name="Grupp 42">
            <a:extLst>
              <a:ext uri="{FF2B5EF4-FFF2-40B4-BE49-F238E27FC236}">
                <a16:creationId xmlns:a16="http://schemas.microsoft.com/office/drawing/2014/main" id="{D47ECB5B-641A-635B-2AD0-86A8E427EA47}"/>
              </a:ext>
            </a:extLst>
          </p:cNvPr>
          <p:cNvGrpSpPr/>
          <p:nvPr/>
        </p:nvGrpSpPr>
        <p:grpSpPr>
          <a:xfrm>
            <a:off x="2345834" y="3429000"/>
            <a:ext cx="6009593" cy="3184864"/>
            <a:chOff x="2345834" y="3429000"/>
            <a:chExt cx="6009593" cy="3184864"/>
          </a:xfrm>
        </p:grpSpPr>
        <p:grpSp>
          <p:nvGrpSpPr>
            <p:cNvPr id="37" name="Grupp 36">
              <a:extLst>
                <a:ext uri="{FF2B5EF4-FFF2-40B4-BE49-F238E27FC236}">
                  <a16:creationId xmlns:a16="http://schemas.microsoft.com/office/drawing/2014/main" id="{B9E27127-2EC4-748E-3BD8-01F3849FBE95}"/>
                </a:ext>
              </a:extLst>
            </p:cNvPr>
            <p:cNvGrpSpPr/>
            <p:nvPr/>
          </p:nvGrpSpPr>
          <p:grpSpPr>
            <a:xfrm>
              <a:off x="2345834" y="3429000"/>
              <a:ext cx="6009593" cy="3058951"/>
              <a:chOff x="2345834" y="3429000"/>
              <a:chExt cx="6009593" cy="3058951"/>
            </a:xfrm>
          </p:grpSpPr>
          <p:grpSp>
            <p:nvGrpSpPr>
              <p:cNvPr id="26" name="Grupp 25">
                <a:extLst>
                  <a:ext uri="{FF2B5EF4-FFF2-40B4-BE49-F238E27FC236}">
                    <a16:creationId xmlns:a16="http://schemas.microsoft.com/office/drawing/2014/main" id="{34BF0BBB-821D-E75F-7FA3-B1288C539E49}"/>
                  </a:ext>
                </a:extLst>
              </p:cNvPr>
              <p:cNvGrpSpPr/>
              <p:nvPr/>
            </p:nvGrpSpPr>
            <p:grpSpPr>
              <a:xfrm>
                <a:off x="2345834" y="3923736"/>
                <a:ext cx="6009593" cy="2564215"/>
                <a:chOff x="260216" y="4345520"/>
                <a:chExt cx="2168286" cy="1009500"/>
              </a:xfrm>
            </p:grpSpPr>
            <p:sp>
              <p:nvSpPr>
                <p:cNvPr id="6" name="Romb 5">
                  <a:extLst>
                    <a:ext uri="{FF2B5EF4-FFF2-40B4-BE49-F238E27FC236}">
                      <a16:creationId xmlns:a16="http://schemas.microsoft.com/office/drawing/2014/main" id="{8ECE047D-883D-27F0-DBD9-D56E512943FC}"/>
                    </a:ext>
                  </a:extLst>
                </p:cNvPr>
                <p:cNvSpPr/>
                <p:nvPr/>
              </p:nvSpPr>
              <p:spPr>
                <a:xfrm>
                  <a:off x="1522040" y="4345520"/>
                  <a:ext cx="906462" cy="828995"/>
                </a:xfrm>
                <a:prstGeom prst="diamond">
                  <a:avLst/>
                </a:prstGeom>
                <a:solidFill>
                  <a:sysClr val="window" lastClr="FFFFFF"/>
                </a:solidFill>
                <a:ln w="12700" cap="flat" cmpd="sng" algn="ctr">
                  <a:solidFill>
                    <a:srgbClr val="00509D"/>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 name="Rektangel 6">
                  <a:extLst>
                    <a:ext uri="{FF2B5EF4-FFF2-40B4-BE49-F238E27FC236}">
                      <a16:creationId xmlns:a16="http://schemas.microsoft.com/office/drawing/2014/main" id="{0A192843-05DE-D4A1-5B9B-B2A6292DD1BB}"/>
                    </a:ext>
                  </a:extLst>
                </p:cNvPr>
                <p:cNvSpPr/>
                <p:nvPr/>
              </p:nvSpPr>
              <p:spPr>
                <a:xfrm>
                  <a:off x="1630418" y="4504375"/>
                  <a:ext cx="672029" cy="437006"/>
                </a:xfrm>
                <a:prstGeom prst="rect">
                  <a:avLst/>
                </a:prstGeom>
                <a:no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a:ln>
                        <a:noFill/>
                      </a:ln>
                      <a:solidFill>
                        <a:prstClr val="black"/>
                      </a:solidFill>
                      <a:effectLst/>
                      <a:uLnTx/>
                      <a:uFillTx/>
                      <a:latin typeface="Calibri" panose="020F0502020204030204"/>
                      <a:ea typeface="+mn-ea"/>
                      <a:cs typeface="+mn-cs"/>
                    </a:rPr>
                    <a:t>Befintlig</a:t>
                  </a:r>
                  <a:br>
                    <a:rPr kumimoji="0" lang="sv-SE" sz="1600" b="0" i="0" u="none" strike="noStrike" kern="0" cap="none" spc="0" normalizeH="0" baseline="0" noProof="0">
                      <a:ln>
                        <a:noFill/>
                      </a:ln>
                      <a:solidFill>
                        <a:prstClr val="black"/>
                      </a:solidFill>
                      <a:effectLst/>
                      <a:uLnTx/>
                      <a:uFillTx/>
                      <a:latin typeface="Calibri" panose="020F0502020204030204"/>
                      <a:ea typeface="+mn-ea"/>
                      <a:cs typeface="+mn-cs"/>
                    </a:rPr>
                  </a:br>
                  <a:r>
                    <a:rPr kumimoji="0" lang="sv-SE" sz="1600" b="0" i="0" u="none" strike="noStrike" kern="0" cap="none" spc="0" normalizeH="0" baseline="0" noProof="0">
                      <a:ln>
                        <a:noFill/>
                      </a:ln>
                      <a:solidFill>
                        <a:prstClr val="black"/>
                      </a:solidFill>
                      <a:effectLst/>
                      <a:uLnTx/>
                      <a:uFillTx/>
                      <a:latin typeface="Calibri" panose="020F0502020204030204"/>
                      <a:ea typeface="+mn-ea"/>
                      <a:cs typeface="+mn-cs"/>
                    </a:rPr>
                    <a:t>kontakt med HSV?</a:t>
                  </a:r>
                </a:p>
              </p:txBody>
            </p:sp>
            <p:sp>
              <p:nvSpPr>
                <p:cNvPr id="8" name="textruta 7">
                  <a:extLst>
                    <a:ext uri="{FF2B5EF4-FFF2-40B4-BE49-F238E27FC236}">
                      <a16:creationId xmlns:a16="http://schemas.microsoft.com/office/drawing/2014/main" id="{3A3D73ED-B72A-5706-CBCD-A00B48195093}"/>
                    </a:ext>
                  </a:extLst>
                </p:cNvPr>
                <p:cNvSpPr txBox="1"/>
                <p:nvPr/>
              </p:nvSpPr>
              <p:spPr>
                <a:xfrm>
                  <a:off x="1996672" y="5195689"/>
                  <a:ext cx="224281" cy="159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a:ln>
                        <a:noFill/>
                      </a:ln>
                      <a:solidFill>
                        <a:srgbClr val="FF0000"/>
                      </a:solidFill>
                      <a:effectLst/>
                      <a:uLnTx/>
                      <a:uFillTx/>
                      <a:latin typeface="Calibri" panose="020F0502020204030204"/>
                      <a:ea typeface="+mn-ea"/>
                      <a:cs typeface="+mn-cs"/>
                    </a:rPr>
                    <a:t>Nej</a:t>
                  </a:r>
                </a:p>
              </p:txBody>
            </p:sp>
            <p:sp>
              <p:nvSpPr>
                <p:cNvPr id="9" name="textruta 8">
                  <a:extLst>
                    <a:ext uri="{FF2B5EF4-FFF2-40B4-BE49-F238E27FC236}">
                      <a16:creationId xmlns:a16="http://schemas.microsoft.com/office/drawing/2014/main" id="{6111F057-E53B-FD30-D3BF-8E29F7C3FDE4}"/>
                    </a:ext>
                  </a:extLst>
                </p:cNvPr>
                <p:cNvSpPr txBox="1"/>
                <p:nvPr/>
              </p:nvSpPr>
              <p:spPr>
                <a:xfrm>
                  <a:off x="1270551" y="4602188"/>
                  <a:ext cx="166145" cy="159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a:ln>
                        <a:noFill/>
                      </a:ln>
                      <a:solidFill>
                        <a:srgbClr val="FF0000"/>
                      </a:solidFill>
                      <a:effectLst/>
                      <a:uLnTx/>
                      <a:uFillTx/>
                      <a:latin typeface="Calibri" panose="020F0502020204030204"/>
                      <a:ea typeface="+mn-ea"/>
                      <a:cs typeface="+mn-cs"/>
                    </a:rPr>
                    <a:t>Ja</a:t>
                  </a:r>
                </a:p>
              </p:txBody>
            </p:sp>
            <p:sp>
              <p:nvSpPr>
                <p:cNvPr id="10" name="Rektangel 9">
                  <a:extLst>
                    <a:ext uri="{FF2B5EF4-FFF2-40B4-BE49-F238E27FC236}">
                      <a16:creationId xmlns:a16="http://schemas.microsoft.com/office/drawing/2014/main" id="{BFA3818B-7548-45E4-F5EB-78C42682FFC8}"/>
                    </a:ext>
                  </a:extLst>
                </p:cNvPr>
                <p:cNvSpPr/>
                <p:nvPr/>
              </p:nvSpPr>
              <p:spPr>
                <a:xfrm>
                  <a:off x="260216" y="4494652"/>
                  <a:ext cx="892005" cy="530730"/>
                </a:xfrm>
                <a:prstGeom prst="rect">
                  <a:avLst/>
                </a:prstGeom>
                <a:solidFill>
                  <a:sysClr val="window" lastClr="FFFFFF"/>
                </a:solidFill>
                <a:ln w="12700" cap="flat" cmpd="sng" algn="ctr">
                  <a:solidFill>
                    <a:srgbClr val="00509D"/>
                  </a:solidFill>
                  <a:prstDash val="solid"/>
                  <a:miter lim="800000"/>
                </a:ln>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a:ln>
                        <a:noFill/>
                      </a:ln>
                      <a:solidFill>
                        <a:prstClr val="black"/>
                      </a:solidFill>
                      <a:effectLst/>
                      <a:uLnTx/>
                      <a:uFillTx/>
                      <a:latin typeface="Calibri" panose="020F0502020204030204"/>
                      <a:ea typeface="+mn-ea"/>
                      <a:cs typeface="+mn-cs"/>
                    </a:rPr>
                    <a:t>Kontakt med/remiss till befintlig hälso- och sjukvårds-kontakt</a:t>
                  </a:r>
                </a:p>
              </p:txBody>
            </p:sp>
            <p:cxnSp>
              <p:nvCxnSpPr>
                <p:cNvPr id="12" name="Rak koppling 11">
                  <a:extLst>
                    <a:ext uri="{FF2B5EF4-FFF2-40B4-BE49-F238E27FC236}">
                      <a16:creationId xmlns:a16="http://schemas.microsoft.com/office/drawing/2014/main" id="{B68F1480-D222-E9D2-788D-335A4CB6AF89}"/>
                    </a:ext>
                  </a:extLst>
                </p:cNvPr>
                <p:cNvCxnSpPr>
                  <a:cxnSpLocks/>
                  <a:stCxn id="6" idx="1"/>
                  <a:endCxn id="10" idx="3"/>
                </p:cNvCxnSpPr>
                <p:nvPr/>
              </p:nvCxnSpPr>
              <p:spPr>
                <a:xfrm flipH="1" flipV="1">
                  <a:off x="1152221" y="4760017"/>
                  <a:ext cx="369819" cy="0"/>
                </a:xfrm>
                <a:prstGeom prst="line">
                  <a:avLst/>
                </a:prstGeom>
                <a:noFill/>
                <a:ln w="6350" cap="flat" cmpd="sng" algn="ctr">
                  <a:solidFill>
                    <a:srgbClr val="4472C4"/>
                  </a:solidFill>
                  <a:prstDash val="solid"/>
                  <a:miter lim="800000"/>
                </a:ln>
                <a:effectLst/>
              </p:spPr>
            </p:cxnSp>
          </p:grpSp>
          <p:sp>
            <p:nvSpPr>
              <p:cNvPr id="34" name="textruta 33">
                <a:extLst>
                  <a:ext uri="{FF2B5EF4-FFF2-40B4-BE49-F238E27FC236}">
                    <a16:creationId xmlns:a16="http://schemas.microsoft.com/office/drawing/2014/main" id="{B95C3DC4-F932-207A-A7D0-37A362A8BAEE}"/>
                  </a:ext>
                </a:extLst>
              </p:cNvPr>
              <p:cNvSpPr txBox="1"/>
              <p:nvPr/>
            </p:nvSpPr>
            <p:spPr>
              <a:xfrm>
                <a:off x="7321160" y="3563769"/>
                <a:ext cx="621614" cy="40471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a:ln>
                      <a:noFill/>
                    </a:ln>
                    <a:solidFill>
                      <a:srgbClr val="FF0000"/>
                    </a:solidFill>
                    <a:effectLst/>
                    <a:uLnTx/>
                    <a:uFillTx/>
                    <a:latin typeface="Calibri" panose="020F0502020204030204"/>
                    <a:ea typeface="+mn-ea"/>
                    <a:cs typeface="+mn-cs"/>
                  </a:rPr>
                  <a:t>Nej</a:t>
                </a:r>
              </a:p>
            </p:txBody>
          </p:sp>
          <p:cxnSp>
            <p:nvCxnSpPr>
              <p:cNvPr id="36" name="Rak koppling 35">
                <a:extLst>
                  <a:ext uri="{FF2B5EF4-FFF2-40B4-BE49-F238E27FC236}">
                    <a16:creationId xmlns:a16="http://schemas.microsoft.com/office/drawing/2014/main" id="{CBA5169C-3755-59AB-432E-00CA3DC0EAFD}"/>
                  </a:ext>
                </a:extLst>
              </p:cNvPr>
              <p:cNvCxnSpPr>
                <a:stCxn id="2" idx="2"/>
                <a:endCxn id="6" idx="0"/>
              </p:cNvCxnSpPr>
              <p:nvPr/>
            </p:nvCxnSpPr>
            <p:spPr>
              <a:xfrm>
                <a:off x="7095532" y="3429000"/>
                <a:ext cx="3726" cy="494736"/>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2" name="Rak koppling 41">
              <a:extLst>
                <a:ext uri="{FF2B5EF4-FFF2-40B4-BE49-F238E27FC236}">
                  <a16:creationId xmlns:a16="http://schemas.microsoft.com/office/drawing/2014/main" id="{18C85F1D-8170-9192-F085-15DDA25AD1AB}"/>
                </a:ext>
              </a:extLst>
            </p:cNvPr>
            <p:cNvCxnSpPr>
              <a:stCxn id="6" idx="2"/>
            </p:cNvCxnSpPr>
            <p:nvPr/>
          </p:nvCxnSpPr>
          <p:spPr>
            <a:xfrm>
              <a:off x="7099258" y="6029453"/>
              <a:ext cx="0" cy="584411"/>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6610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alpha val="30000"/>
          </a:schemeClr>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D8E88A5C-6B73-6FF9-26A6-3235B8CBDE3D}"/>
              </a:ext>
            </a:extLst>
          </p:cNvPr>
          <p:cNvPicPr>
            <a:picLocks noChangeAspect="1"/>
          </p:cNvPicPr>
          <p:nvPr/>
        </p:nvPicPr>
        <p:blipFill>
          <a:blip r:embed="rId2"/>
          <a:stretch>
            <a:fillRect/>
          </a:stretch>
        </p:blipFill>
        <p:spPr>
          <a:xfrm>
            <a:off x="4801165" y="130447"/>
            <a:ext cx="4072481" cy="2865368"/>
          </a:xfrm>
          <a:prstGeom prst="rect">
            <a:avLst/>
          </a:prstGeom>
        </p:spPr>
      </p:pic>
      <p:sp>
        <p:nvSpPr>
          <p:cNvPr id="4" name="Rektangel 3">
            <a:extLst>
              <a:ext uri="{FF2B5EF4-FFF2-40B4-BE49-F238E27FC236}">
                <a16:creationId xmlns:a16="http://schemas.microsoft.com/office/drawing/2014/main" id="{2BF6CB69-F91E-7E06-9E3C-C68344BDF3D0}"/>
              </a:ext>
            </a:extLst>
          </p:cNvPr>
          <p:cNvSpPr/>
          <p:nvPr/>
        </p:nvSpPr>
        <p:spPr>
          <a:xfrm>
            <a:off x="3995516" y="3494615"/>
            <a:ext cx="1284816" cy="367571"/>
          </a:xfrm>
          <a:prstGeom prst="rect">
            <a:avLst/>
          </a:prstGeom>
          <a:no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a:ln>
                  <a:noFill/>
                </a:ln>
                <a:solidFill>
                  <a:prstClr val="black"/>
                </a:solidFill>
                <a:effectLst/>
                <a:uLnTx/>
                <a:uFillTx/>
                <a:latin typeface="Calibri" panose="020F0502020204030204"/>
                <a:ea typeface="+mn-ea"/>
                <a:cs typeface="+mn-cs"/>
              </a:rPr>
              <a:t>Egen</a:t>
            </a:r>
            <a:br>
              <a:rPr kumimoji="0" lang="sv-SE" sz="1600" b="0" i="0" u="none" strike="noStrike" kern="0" cap="none" spc="0" normalizeH="0" baseline="0" noProof="0">
                <a:ln>
                  <a:noFill/>
                </a:ln>
                <a:solidFill>
                  <a:prstClr val="black"/>
                </a:solidFill>
                <a:effectLst/>
                <a:uLnTx/>
                <a:uFillTx/>
                <a:latin typeface="Calibri" panose="020F0502020204030204"/>
                <a:ea typeface="+mn-ea"/>
                <a:cs typeface="+mn-cs"/>
              </a:rPr>
            </a:br>
            <a:r>
              <a:rPr kumimoji="0" lang="sv-SE" sz="1600" b="0" i="0" u="none" strike="noStrike" kern="0" cap="none" spc="0" normalizeH="0" baseline="0" noProof="0">
                <a:ln>
                  <a:noFill/>
                </a:ln>
                <a:solidFill>
                  <a:prstClr val="black"/>
                </a:solidFill>
                <a:effectLst/>
                <a:uLnTx/>
                <a:uFillTx/>
                <a:latin typeface="Calibri" panose="020F0502020204030204"/>
                <a:ea typeface="+mn-ea"/>
                <a:cs typeface="+mn-cs"/>
              </a:rPr>
              <a:t>insats</a:t>
            </a:r>
          </a:p>
        </p:txBody>
      </p:sp>
      <p:grpSp>
        <p:nvGrpSpPr>
          <p:cNvPr id="25" name="Grupp 24">
            <a:extLst>
              <a:ext uri="{FF2B5EF4-FFF2-40B4-BE49-F238E27FC236}">
                <a16:creationId xmlns:a16="http://schemas.microsoft.com/office/drawing/2014/main" id="{9B0DB538-7FEF-2547-E8FF-097745B5391C}"/>
              </a:ext>
            </a:extLst>
          </p:cNvPr>
          <p:cNvGrpSpPr/>
          <p:nvPr/>
        </p:nvGrpSpPr>
        <p:grpSpPr>
          <a:xfrm>
            <a:off x="3345712" y="1540606"/>
            <a:ext cx="8071997" cy="4308981"/>
            <a:chOff x="3345712" y="1540606"/>
            <a:chExt cx="8071997" cy="4308981"/>
          </a:xfrm>
        </p:grpSpPr>
        <p:cxnSp>
          <p:nvCxnSpPr>
            <p:cNvPr id="3" name="Koppling: vinklad 2">
              <a:extLst>
                <a:ext uri="{FF2B5EF4-FFF2-40B4-BE49-F238E27FC236}">
                  <a16:creationId xmlns:a16="http://schemas.microsoft.com/office/drawing/2014/main" id="{5F1B5E55-110A-89A3-1F9D-B8CD48EB8B0A}"/>
                </a:ext>
              </a:extLst>
            </p:cNvPr>
            <p:cNvCxnSpPr/>
            <p:nvPr/>
          </p:nvCxnSpPr>
          <p:spPr>
            <a:xfrm rot="10800000" flipV="1">
              <a:off x="4190780" y="2340463"/>
              <a:ext cx="894290" cy="2814501"/>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6" name="Rektangel 5">
              <a:extLst>
                <a:ext uri="{FF2B5EF4-FFF2-40B4-BE49-F238E27FC236}">
                  <a16:creationId xmlns:a16="http://schemas.microsoft.com/office/drawing/2014/main" id="{E03F316D-7664-3390-BF9A-5B9D278E93FC}"/>
                </a:ext>
              </a:extLst>
            </p:cNvPr>
            <p:cNvSpPr/>
            <p:nvPr/>
          </p:nvSpPr>
          <p:spPr>
            <a:xfrm>
              <a:off x="3345712" y="5123929"/>
              <a:ext cx="1690134" cy="677424"/>
            </a:xfrm>
            <a:prstGeom prst="rect">
              <a:avLst/>
            </a:prstGeom>
            <a:solidFill>
              <a:sysClr val="window" lastClr="FFFFFF"/>
            </a:solidFill>
            <a:ln w="12700" cap="flat" cmpd="sng" algn="ctr">
              <a:solidFill>
                <a:srgbClr val="00509D"/>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a:ln>
                    <a:noFill/>
                  </a:ln>
                  <a:solidFill>
                    <a:prstClr val="black"/>
                  </a:solidFill>
                  <a:effectLst/>
                  <a:uLnTx/>
                  <a:uFillTx/>
                  <a:latin typeface="Calibri" panose="020F0502020204030204"/>
                  <a:ea typeface="+mn-ea"/>
                  <a:cs typeface="+mn-cs"/>
                </a:rPr>
                <a:t>Egenvårds-rådgivning</a:t>
              </a:r>
            </a:p>
          </p:txBody>
        </p:sp>
        <p:cxnSp>
          <p:nvCxnSpPr>
            <p:cNvPr id="7" name="Koppling: vinklad 6">
              <a:extLst>
                <a:ext uri="{FF2B5EF4-FFF2-40B4-BE49-F238E27FC236}">
                  <a16:creationId xmlns:a16="http://schemas.microsoft.com/office/drawing/2014/main" id="{5C384E2F-0467-8CB6-201F-BF1EAA248670}"/>
                </a:ext>
              </a:extLst>
            </p:cNvPr>
            <p:cNvCxnSpPr>
              <a:cxnSpLocks/>
            </p:cNvCxnSpPr>
            <p:nvPr/>
          </p:nvCxnSpPr>
          <p:spPr>
            <a:xfrm rot="16200000" flipH="1">
              <a:off x="6082291" y="3012364"/>
              <a:ext cx="2184658" cy="2100543"/>
            </a:xfrm>
            <a:prstGeom prst="bentConnector3">
              <a:avLst>
                <a:gd name="adj1" fmla="val 50000"/>
              </a:avLst>
            </a:prstGeom>
            <a:noFill/>
            <a:ln w="6350" cap="flat" cmpd="sng" algn="ctr">
              <a:solidFill>
                <a:srgbClr val="4472C4"/>
              </a:solidFill>
              <a:prstDash val="solid"/>
              <a:miter lim="800000"/>
            </a:ln>
            <a:effectLst/>
          </p:spPr>
        </p:cxnSp>
        <p:cxnSp>
          <p:nvCxnSpPr>
            <p:cNvPr id="8" name="Rak koppling 7">
              <a:extLst>
                <a:ext uri="{FF2B5EF4-FFF2-40B4-BE49-F238E27FC236}">
                  <a16:creationId xmlns:a16="http://schemas.microsoft.com/office/drawing/2014/main" id="{A0167EE8-E657-A419-F4D6-A85A826F3E3A}"/>
                </a:ext>
              </a:extLst>
            </p:cNvPr>
            <p:cNvCxnSpPr>
              <a:cxnSpLocks/>
            </p:cNvCxnSpPr>
            <p:nvPr/>
          </p:nvCxnSpPr>
          <p:spPr>
            <a:xfrm flipH="1">
              <a:off x="6096000" y="4035022"/>
              <a:ext cx="33929" cy="1088907"/>
            </a:xfrm>
            <a:prstGeom prst="line">
              <a:avLst/>
            </a:prstGeom>
          </p:spPr>
          <p:style>
            <a:lnRef idx="1">
              <a:schemeClr val="accent1"/>
            </a:lnRef>
            <a:fillRef idx="0">
              <a:schemeClr val="accent1"/>
            </a:fillRef>
            <a:effectRef idx="0">
              <a:schemeClr val="accent1"/>
            </a:effectRef>
            <a:fontRef idx="minor">
              <a:schemeClr val="tx1"/>
            </a:fontRef>
          </p:style>
        </p:cxnSp>
        <p:sp>
          <p:nvSpPr>
            <p:cNvPr id="9" name="Rektangel 8">
              <a:extLst>
                <a:ext uri="{FF2B5EF4-FFF2-40B4-BE49-F238E27FC236}">
                  <a16:creationId xmlns:a16="http://schemas.microsoft.com/office/drawing/2014/main" id="{420156CE-B3D4-04A0-E59A-32EF07784F55}"/>
                </a:ext>
              </a:extLst>
            </p:cNvPr>
            <p:cNvSpPr/>
            <p:nvPr/>
          </p:nvSpPr>
          <p:spPr>
            <a:xfrm>
              <a:off x="5328505" y="5123929"/>
              <a:ext cx="1690134" cy="677424"/>
            </a:xfrm>
            <a:prstGeom prst="rect">
              <a:avLst/>
            </a:prstGeom>
            <a:solidFill>
              <a:sysClr val="window" lastClr="FFFFFF"/>
            </a:solidFill>
            <a:ln w="12700" cap="flat" cmpd="sng" algn="ctr">
              <a:solidFill>
                <a:srgbClr val="00509D"/>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a:ln>
                    <a:noFill/>
                  </a:ln>
                  <a:solidFill>
                    <a:prstClr val="black"/>
                  </a:solidFill>
                  <a:effectLst/>
                  <a:uLnTx/>
                  <a:uFillTx/>
                  <a:latin typeface="Calibri" panose="020F0502020204030204"/>
                  <a:ea typeface="+mn-ea"/>
                  <a:cs typeface="+mn-cs"/>
                </a:rPr>
                <a:t>Primärvård</a:t>
              </a:r>
            </a:p>
          </p:txBody>
        </p:sp>
        <p:sp>
          <p:nvSpPr>
            <p:cNvPr id="13" name="Rektangel 12">
              <a:extLst>
                <a:ext uri="{FF2B5EF4-FFF2-40B4-BE49-F238E27FC236}">
                  <a16:creationId xmlns:a16="http://schemas.microsoft.com/office/drawing/2014/main" id="{0640A96D-D061-7BE2-2A77-0D12832C2FC6}"/>
                </a:ext>
              </a:extLst>
            </p:cNvPr>
            <p:cNvSpPr/>
            <p:nvPr/>
          </p:nvSpPr>
          <p:spPr>
            <a:xfrm>
              <a:off x="7378774" y="5139447"/>
              <a:ext cx="1690134" cy="677424"/>
            </a:xfrm>
            <a:prstGeom prst="rect">
              <a:avLst/>
            </a:prstGeom>
            <a:solidFill>
              <a:sysClr val="window" lastClr="FFFFFF"/>
            </a:solidFill>
            <a:ln w="12700" cap="flat" cmpd="sng" algn="ctr">
              <a:solidFill>
                <a:srgbClr val="00509D"/>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a:ln>
                    <a:noFill/>
                  </a:ln>
                  <a:solidFill>
                    <a:prstClr val="black"/>
                  </a:solidFill>
                  <a:effectLst/>
                  <a:uLnTx/>
                  <a:uFillTx/>
                  <a:latin typeface="Calibri" panose="020F0502020204030204"/>
                  <a:ea typeface="+mn-ea"/>
                  <a:cs typeface="+mn-cs"/>
                </a:rPr>
                <a:t>BUP</a:t>
              </a:r>
            </a:p>
          </p:txBody>
        </p:sp>
        <p:cxnSp>
          <p:nvCxnSpPr>
            <p:cNvPr id="14" name="Koppling: vinklad 13">
              <a:extLst>
                <a:ext uri="{FF2B5EF4-FFF2-40B4-BE49-F238E27FC236}">
                  <a16:creationId xmlns:a16="http://schemas.microsoft.com/office/drawing/2014/main" id="{A2D8BA1A-1285-57C3-86E2-F74D3E62BA05}"/>
                </a:ext>
              </a:extLst>
            </p:cNvPr>
            <p:cNvCxnSpPr/>
            <p:nvPr/>
          </p:nvCxnSpPr>
          <p:spPr>
            <a:xfrm rot="16200000" flipH="1">
              <a:off x="7138714" y="4792961"/>
              <a:ext cx="13912" cy="2099339"/>
            </a:xfrm>
            <a:prstGeom prst="bentConnector3">
              <a:avLst>
                <a:gd name="adj1" fmla="val 1743186"/>
              </a:avLst>
            </a:prstGeom>
            <a:ln>
              <a:prstDash val="dash"/>
            </a:ln>
          </p:spPr>
          <p:style>
            <a:lnRef idx="1">
              <a:schemeClr val="accent1"/>
            </a:lnRef>
            <a:fillRef idx="0">
              <a:schemeClr val="accent1"/>
            </a:fillRef>
            <a:effectRef idx="0">
              <a:schemeClr val="accent1"/>
            </a:effectRef>
            <a:fontRef idx="minor">
              <a:schemeClr val="tx1"/>
            </a:fontRef>
          </p:style>
        </p:cxnSp>
        <p:sp>
          <p:nvSpPr>
            <p:cNvPr id="16" name="Rektangel 15">
              <a:extLst>
                <a:ext uri="{FF2B5EF4-FFF2-40B4-BE49-F238E27FC236}">
                  <a16:creationId xmlns:a16="http://schemas.microsoft.com/office/drawing/2014/main" id="{1DCC814C-C2B3-CE53-D6E6-E2C38BE731D3}"/>
                </a:ext>
              </a:extLst>
            </p:cNvPr>
            <p:cNvSpPr/>
            <p:nvPr/>
          </p:nvSpPr>
          <p:spPr>
            <a:xfrm>
              <a:off x="5940990" y="3429000"/>
              <a:ext cx="1437784" cy="323163"/>
            </a:xfrm>
            <a:prstGeom prst="rect">
              <a:avLst/>
            </a:prstGeom>
            <a:no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a:ln>
                    <a:noFill/>
                  </a:ln>
                  <a:solidFill>
                    <a:prstClr val="black"/>
                  </a:solidFill>
                  <a:effectLst/>
                  <a:uLnTx/>
                  <a:uFillTx/>
                  <a:latin typeface="Calibri" panose="020F0502020204030204"/>
                  <a:ea typeface="+mn-ea"/>
                  <a:cs typeface="+mn-cs"/>
                </a:rPr>
                <a:t>Vårdnivå-</a:t>
              </a:r>
              <a:br>
                <a:rPr kumimoji="0" lang="sv-SE" sz="1600" b="0" i="0" u="none" strike="noStrike" kern="0" cap="none" spc="0" normalizeH="0" baseline="0" noProof="0">
                  <a:ln>
                    <a:noFill/>
                  </a:ln>
                  <a:solidFill>
                    <a:prstClr val="black"/>
                  </a:solidFill>
                  <a:effectLst/>
                  <a:uLnTx/>
                  <a:uFillTx/>
                  <a:latin typeface="Calibri" panose="020F0502020204030204"/>
                  <a:ea typeface="+mn-ea"/>
                  <a:cs typeface="+mn-cs"/>
                </a:rPr>
              </a:br>
              <a:r>
                <a:rPr kumimoji="0" lang="sv-SE" sz="1600" b="0" i="0" u="none" strike="noStrike" kern="0" cap="none" spc="0" normalizeH="0" baseline="0" noProof="0">
                  <a:ln>
                    <a:noFill/>
                  </a:ln>
                  <a:solidFill>
                    <a:prstClr val="black"/>
                  </a:solidFill>
                  <a:effectLst/>
                  <a:uLnTx/>
                  <a:uFillTx/>
                  <a:latin typeface="Calibri" panose="020F0502020204030204"/>
                  <a:ea typeface="+mn-ea"/>
                  <a:cs typeface="+mn-cs"/>
                </a:rPr>
                <a:t>bedömning</a:t>
              </a:r>
            </a:p>
          </p:txBody>
        </p:sp>
        <p:cxnSp>
          <p:nvCxnSpPr>
            <p:cNvPr id="17" name="Rak koppling 16">
              <a:extLst>
                <a:ext uri="{FF2B5EF4-FFF2-40B4-BE49-F238E27FC236}">
                  <a16:creationId xmlns:a16="http://schemas.microsoft.com/office/drawing/2014/main" id="{089D2C2A-2162-9E4C-7451-AF158BF51EBB}"/>
                </a:ext>
              </a:extLst>
            </p:cNvPr>
            <p:cNvCxnSpPr>
              <a:cxnSpLocks/>
              <a:endCxn id="22" idx="1"/>
            </p:cNvCxnSpPr>
            <p:nvPr/>
          </p:nvCxnSpPr>
          <p:spPr>
            <a:xfrm>
              <a:off x="7214251" y="2353959"/>
              <a:ext cx="2348492"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ktangel 17">
              <a:extLst>
                <a:ext uri="{FF2B5EF4-FFF2-40B4-BE49-F238E27FC236}">
                  <a16:creationId xmlns:a16="http://schemas.microsoft.com/office/drawing/2014/main" id="{B17A91CC-01C0-F81F-1D86-135C5C0619FB}"/>
                </a:ext>
              </a:extLst>
            </p:cNvPr>
            <p:cNvSpPr/>
            <p:nvPr/>
          </p:nvSpPr>
          <p:spPr>
            <a:xfrm>
              <a:off x="7174620" y="1900935"/>
              <a:ext cx="1641999" cy="407465"/>
            </a:xfrm>
            <a:prstGeom prst="rect">
              <a:avLst/>
            </a:prstGeom>
            <a:noFill/>
            <a:ln w="12700" cap="flat" cmpd="sng" algn="ctr">
              <a:noFill/>
              <a:prstDash val="solid"/>
              <a:miter lim="800000"/>
            </a:ln>
            <a:effectLst/>
          </p:spPr>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a:ln>
                    <a:noFill/>
                  </a:ln>
                  <a:solidFill>
                    <a:prstClr val="black"/>
                  </a:solidFill>
                  <a:effectLst/>
                  <a:uLnTx/>
                  <a:uFillTx/>
                  <a:latin typeface="Calibri" panose="020F0502020204030204"/>
                  <a:ea typeface="+mn-ea"/>
                  <a:cs typeface="+mn-cs"/>
                </a:rPr>
                <a:t>Råd om kontakt med </a:t>
              </a:r>
            </a:p>
          </p:txBody>
        </p:sp>
        <p:cxnSp>
          <p:nvCxnSpPr>
            <p:cNvPr id="19" name="Koppling: vinklad 18">
              <a:extLst>
                <a:ext uri="{FF2B5EF4-FFF2-40B4-BE49-F238E27FC236}">
                  <a16:creationId xmlns:a16="http://schemas.microsoft.com/office/drawing/2014/main" id="{C1697B2A-5ED4-8B24-8A03-CED4822B529C}"/>
                </a:ext>
              </a:extLst>
            </p:cNvPr>
            <p:cNvCxnSpPr>
              <a:cxnSpLocks/>
            </p:cNvCxnSpPr>
            <p:nvPr/>
          </p:nvCxnSpPr>
          <p:spPr>
            <a:xfrm rot="10800000" flipV="1">
              <a:off x="9594329" y="1756849"/>
              <a:ext cx="1018" cy="1167227"/>
            </a:xfrm>
            <a:prstGeom prst="bentConnector3">
              <a:avLst>
                <a:gd name="adj1" fmla="val 34694106"/>
              </a:avLst>
            </a:prstGeom>
            <a:noFill/>
            <a:ln w="6350" cap="flat" cmpd="sng" algn="ctr">
              <a:solidFill>
                <a:srgbClr val="4472C4"/>
              </a:solidFill>
              <a:prstDash val="solid"/>
              <a:miter lim="800000"/>
            </a:ln>
            <a:effectLst/>
          </p:spPr>
        </p:cxnSp>
        <p:sp>
          <p:nvSpPr>
            <p:cNvPr id="21" name="Rektangel 20">
              <a:extLst>
                <a:ext uri="{FF2B5EF4-FFF2-40B4-BE49-F238E27FC236}">
                  <a16:creationId xmlns:a16="http://schemas.microsoft.com/office/drawing/2014/main" id="{990B4617-DD53-E20A-FB14-D684FDAA2900}"/>
                </a:ext>
              </a:extLst>
            </p:cNvPr>
            <p:cNvSpPr/>
            <p:nvPr/>
          </p:nvSpPr>
          <p:spPr>
            <a:xfrm>
              <a:off x="9562744" y="1540606"/>
              <a:ext cx="1854965" cy="449143"/>
            </a:xfrm>
            <a:prstGeom prst="rect">
              <a:avLst/>
            </a:prstGeom>
            <a:solidFill>
              <a:sysClr val="window" lastClr="FFFFFF"/>
            </a:solidFill>
            <a:ln w="12700" cap="flat" cmpd="sng" algn="ctr">
              <a:solidFill>
                <a:srgbClr val="00509D"/>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a:ln>
                    <a:noFill/>
                  </a:ln>
                  <a:solidFill>
                    <a:prstClr val="black"/>
                  </a:solidFill>
                  <a:effectLst/>
                  <a:uLnTx/>
                  <a:uFillTx/>
                  <a:latin typeface="Calibri" panose="020F0502020204030204"/>
                  <a:ea typeface="+mn-ea"/>
                  <a:cs typeface="+mn-cs"/>
                </a:rPr>
                <a:t>Skola</a:t>
              </a:r>
            </a:p>
          </p:txBody>
        </p:sp>
        <p:sp>
          <p:nvSpPr>
            <p:cNvPr id="22" name="Rektangel 21">
              <a:extLst>
                <a:ext uri="{FF2B5EF4-FFF2-40B4-BE49-F238E27FC236}">
                  <a16:creationId xmlns:a16="http://schemas.microsoft.com/office/drawing/2014/main" id="{34F73866-B97A-B41F-AC5D-D4BBAA08DEDC}"/>
                </a:ext>
              </a:extLst>
            </p:cNvPr>
            <p:cNvSpPr/>
            <p:nvPr/>
          </p:nvSpPr>
          <p:spPr>
            <a:xfrm>
              <a:off x="9562743" y="2129387"/>
              <a:ext cx="1854965" cy="449143"/>
            </a:xfrm>
            <a:prstGeom prst="rect">
              <a:avLst/>
            </a:prstGeom>
            <a:solidFill>
              <a:sysClr val="window" lastClr="FFFFFF"/>
            </a:solidFill>
            <a:ln w="12700" cap="flat" cmpd="sng" algn="ctr">
              <a:solidFill>
                <a:srgbClr val="00509D"/>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a:ln>
                    <a:noFill/>
                  </a:ln>
                  <a:solidFill>
                    <a:prstClr val="black"/>
                  </a:solidFill>
                  <a:effectLst/>
                  <a:uLnTx/>
                  <a:uFillTx/>
                  <a:latin typeface="Calibri" panose="020F0502020204030204"/>
                  <a:ea typeface="+mn-ea"/>
                  <a:cs typeface="+mn-cs"/>
                </a:rPr>
                <a:t>Socialtjänst</a:t>
              </a:r>
            </a:p>
          </p:txBody>
        </p:sp>
        <p:sp>
          <p:nvSpPr>
            <p:cNvPr id="24" name="Rektangel 23">
              <a:extLst>
                <a:ext uri="{FF2B5EF4-FFF2-40B4-BE49-F238E27FC236}">
                  <a16:creationId xmlns:a16="http://schemas.microsoft.com/office/drawing/2014/main" id="{0B3169CB-2D77-093B-C501-F2F8C9783142}"/>
                </a:ext>
              </a:extLst>
            </p:cNvPr>
            <p:cNvSpPr/>
            <p:nvPr/>
          </p:nvSpPr>
          <p:spPr>
            <a:xfrm>
              <a:off x="9562743" y="2691175"/>
              <a:ext cx="1854965" cy="449143"/>
            </a:xfrm>
            <a:prstGeom prst="rect">
              <a:avLst/>
            </a:prstGeom>
            <a:solidFill>
              <a:sysClr val="window" lastClr="FFFFFF"/>
            </a:solidFill>
            <a:ln w="12700" cap="flat" cmpd="sng" algn="ctr">
              <a:solidFill>
                <a:srgbClr val="00509D"/>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v-SE" sz="1600" kern="0">
                  <a:solidFill>
                    <a:prstClr val="black"/>
                  </a:solidFill>
                  <a:latin typeface="Calibri" panose="020F0502020204030204"/>
                </a:rPr>
                <a:t>Andra samhällsaktörer</a:t>
              </a:r>
              <a:endParaRPr kumimoji="0" lang="sv-SE"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34419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0D1E99-66A5-9443-4F65-A5973E6929C3}"/>
              </a:ext>
            </a:extLst>
          </p:cNvPr>
          <p:cNvSpPr>
            <a:spLocks noGrp="1"/>
          </p:cNvSpPr>
          <p:nvPr>
            <p:ph type="title"/>
          </p:nvPr>
        </p:nvSpPr>
        <p:spPr>
          <a:xfrm>
            <a:off x="838200" y="365125"/>
            <a:ext cx="10515600" cy="574675"/>
          </a:xfrm>
        </p:spPr>
        <p:txBody>
          <a:bodyPr/>
          <a:lstStyle/>
          <a:p>
            <a:r>
              <a:rPr lang="sv-SE"/>
              <a:t>Titta tillsammans på webbsidan </a:t>
            </a:r>
            <a:r>
              <a:rPr lang="sv-SE" sz="3200" b="1">
                <a:latin typeface="Calibri" panose="020F0502020204030204" pitchFamily="34" charset="0"/>
                <a:ea typeface="Calibri" panose="020F0502020204030204" pitchFamily="34" charset="0"/>
                <a:cs typeface="Times New Roman" panose="02020603050405020304" pitchFamily="18" charset="0"/>
                <a:hlinkClick r:id="rId2"/>
              </a:rPr>
              <a:t>SAMSSS rutinen</a:t>
            </a:r>
            <a:br>
              <a:rPr lang="sv-SE" sz="3200" b="1">
                <a:latin typeface="Calibri" panose="020F0502020204030204" pitchFamily="34" charset="0"/>
                <a:ea typeface="Calibri" panose="020F0502020204030204" pitchFamily="34" charset="0"/>
                <a:cs typeface="Times New Roman" panose="02020603050405020304" pitchFamily="18" charset="0"/>
              </a:rPr>
            </a:br>
            <a:endParaRPr lang="sv-SE" sz="3200"/>
          </a:p>
        </p:txBody>
      </p:sp>
      <p:sp>
        <p:nvSpPr>
          <p:cNvPr id="3" name="Platshållare för innehåll 2">
            <a:extLst>
              <a:ext uri="{FF2B5EF4-FFF2-40B4-BE49-F238E27FC236}">
                <a16:creationId xmlns:a16="http://schemas.microsoft.com/office/drawing/2014/main" id="{DEBAA3DA-095C-2B31-2644-2A92461D8013}"/>
              </a:ext>
            </a:extLst>
          </p:cNvPr>
          <p:cNvSpPr>
            <a:spLocks noGrp="1"/>
          </p:cNvSpPr>
          <p:nvPr>
            <p:ph idx="1"/>
          </p:nvPr>
        </p:nvSpPr>
        <p:spPr>
          <a:xfrm>
            <a:off x="838200" y="1269446"/>
            <a:ext cx="10515600" cy="4794924"/>
          </a:xfrm>
        </p:spPr>
        <p:txBody>
          <a:bodyPr lIns="91440" tIns="45720" rIns="91440" bIns="45720" anchor="t"/>
          <a:lstStyle/>
          <a:p>
            <a:pPr>
              <a:lnSpc>
                <a:spcPct val="100000"/>
              </a:lnSpc>
              <a:spcBef>
                <a:spcPts val="0"/>
              </a:spcBef>
              <a:spcAft>
                <a:spcPts val="600"/>
              </a:spcAft>
            </a:pPr>
            <a:endParaRPr lang="sv-SE" sz="2000" b="1">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0000"/>
              </a:lnSpc>
              <a:spcBef>
                <a:spcPts val="0"/>
              </a:spcBef>
              <a:spcAft>
                <a:spcPts val="600"/>
              </a:spcAft>
              <a:buFont typeface="Arial" panose="020B0604020202020204" pitchFamily="34" charset="0"/>
              <a:buChar char="•"/>
            </a:pPr>
            <a:r>
              <a:rPr lang="sv-SE" dirty="0"/>
              <a:t>Rutin vid akut psykisk ohälsa </a:t>
            </a:r>
            <a:r>
              <a:rPr lang="sv-SE" dirty="0">
                <a:hlinkClick r:id="rId3"/>
              </a:rPr>
              <a:t>Klicka här</a:t>
            </a:r>
            <a:endParaRPr lang="sv-SE" dirty="0"/>
          </a:p>
          <a:p>
            <a:pPr marL="457200" indent="-457200">
              <a:buFont typeface="Arial" panose="020B0604020202020204" pitchFamily="34" charset="0"/>
              <a:buChar char="•"/>
            </a:pPr>
            <a:r>
              <a:rPr lang="sv-SE" dirty="0"/>
              <a:t>Remissmall </a:t>
            </a:r>
            <a:r>
              <a:rPr lang="sv-SE" dirty="0">
                <a:hlinkClick r:id="rId4"/>
              </a:rPr>
              <a:t>Klicka här</a:t>
            </a:r>
            <a:endParaRPr lang="sv-SE" dirty="0"/>
          </a:p>
          <a:p>
            <a:pPr marL="457200" indent="-457200">
              <a:buFont typeface="Arial" panose="020B0604020202020204" pitchFamily="34" charset="0"/>
              <a:buChar char="•"/>
            </a:pPr>
            <a:r>
              <a:rPr lang="sv-SE" dirty="0"/>
              <a:t>När kan nedan informationsblad lämnas ut till föräldrar?</a:t>
            </a:r>
            <a:endParaRPr lang="sv-SE" dirty="0">
              <a:cs typeface="Calibri"/>
            </a:endParaRPr>
          </a:p>
          <a:p>
            <a:pPr marL="457200" lvl="1" indent="0">
              <a:buNone/>
            </a:pPr>
            <a:r>
              <a:rPr lang="sv-SE" dirty="0">
                <a:hlinkClick r:id="rId5"/>
              </a:rPr>
              <a:t>Information till föräldrar när barn och ungdomar har tankar på att inte vilja leva</a:t>
            </a:r>
            <a:endParaRPr lang="sv-SE" dirty="0"/>
          </a:p>
          <a:p>
            <a:pPr marL="457200" indent="-457200">
              <a:buChar char="•"/>
            </a:pPr>
            <a:r>
              <a:rPr lang="sv-SE" dirty="0">
                <a:cs typeface="Calibri"/>
                <a:hlinkClick r:id="rId6"/>
              </a:rPr>
              <a:t>Frågor och svar om rutinen</a:t>
            </a:r>
          </a:p>
        </p:txBody>
      </p:sp>
    </p:spTree>
    <p:extLst>
      <p:ext uri="{BB962C8B-B14F-4D97-AF65-F5344CB8AC3E}">
        <p14:creationId xmlns:p14="http://schemas.microsoft.com/office/powerpoint/2010/main" val="1100826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30D907-FE4C-0DF7-6B00-1F7E36CDAD71}"/>
              </a:ext>
            </a:extLst>
          </p:cNvPr>
          <p:cNvSpPr>
            <a:spLocks noGrp="1"/>
          </p:cNvSpPr>
          <p:nvPr>
            <p:ph type="title"/>
          </p:nvPr>
        </p:nvSpPr>
        <p:spPr/>
        <p:txBody>
          <a:bodyPr lIns="91440" tIns="45720" rIns="91440" bIns="45720" anchor="t"/>
          <a:lstStyle/>
          <a:p>
            <a:r>
              <a:rPr lang="sv-SE">
                <a:cs typeface="Calibri Light"/>
              </a:rPr>
              <a:t>Avvikelser förbättrar samverkan</a:t>
            </a:r>
            <a:endParaRPr lang="sv-SE"/>
          </a:p>
        </p:txBody>
      </p:sp>
      <p:sp>
        <p:nvSpPr>
          <p:cNvPr id="3" name="Platshållare för innehåll 2">
            <a:extLst>
              <a:ext uri="{FF2B5EF4-FFF2-40B4-BE49-F238E27FC236}">
                <a16:creationId xmlns:a16="http://schemas.microsoft.com/office/drawing/2014/main" id="{60BBE0A9-7DBB-A1AD-276B-AE925DB69E1E}"/>
              </a:ext>
            </a:extLst>
          </p:cNvPr>
          <p:cNvSpPr>
            <a:spLocks noGrp="1"/>
          </p:cNvSpPr>
          <p:nvPr>
            <p:ph idx="1"/>
          </p:nvPr>
        </p:nvSpPr>
        <p:spPr>
          <a:xfrm>
            <a:off x="838200" y="1588558"/>
            <a:ext cx="10515600" cy="2886418"/>
          </a:xfrm>
        </p:spPr>
        <p:txBody>
          <a:bodyPr lIns="91440" tIns="45720" rIns="91440" bIns="45720" anchor="t"/>
          <a:lstStyle/>
          <a:p>
            <a:r>
              <a:rPr lang="sv-SE">
                <a:cs typeface="Calibri"/>
              </a:rPr>
              <a:t>Om du uppmärksammar något som avviker från samverkansrutinen ska du först göra det du kan för att förhindra att skada sker, och därefter skriva en avvikelse för att förhindra att det händer igen. </a:t>
            </a:r>
            <a:endParaRPr lang="sv-SE"/>
          </a:p>
          <a:p>
            <a:r>
              <a:rPr lang="sv-SE">
                <a:cs typeface="Calibri"/>
              </a:rPr>
              <a:t>Använd det avvikelseformulär som finns på webbsidan. </a:t>
            </a:r>
          </a:p>
          <a:p>
            <a:r>
              <a:rPr lang="sv-SE">
                <a:cs typeface="Calibri"/>
              </a:rPr>
              <a:t>Avvikelsen ska adresseras till chef på den enhet som du anser är inblandad i avvikelsen. Kuvertet märks med </a:t>
            </a:r>
            <a:r>
              <a:rPr lang="sv-SE" i="1">
                <a:cs typeface="Calibri"/>
              </a:rPr>
              <a:t>"Avvikelse". </a:t>
            </a:r>
          </a:p>
          <a:p>
            <a:endParaRPr lang="sv-SE" i="1">
              <a:cs typeface="Calibri"/>
            </a:endParaRPr>
          </a:p>
          <a:p>
            <a:pPr marL="457200" indent="-457200">
              <a:buFont typeface="Arial,Sans-Serif"/>
              <a:buChar char="•"/>
            </a:pPr>
            <a:r>
              <a:rPr lang="sv-SE">
                <a:ea typeface="+mn-lt"/>
                <a:cs typeface="+mn-lt"/>
              </a:rPr>
              <a:t>Avvikelse </a:t>
            </a:r>
            <a:r>
              <a:rPr lang="sv-SE">
                <a:ea typeface="+mn-lt"/>
                <a:cs typeface="+mn-lt"/>
                <a:hlinkClick r:id="rId2"/>
              </a:rPr>
              <a:t>Klicka här</a:t>
            </a:r>
            <a:endParaRPr lang="sv-SE">
              <a:ea typeface="+mn-lt"/>
              <a:cs typeface="+mn-lt"/>
            </a:endParaRPr>
          </a:p>
          <a:p>
            <a:endParaRPr lang="sv-SE" i="1">
              <a:cs typeface="Calibri"/>
            </a:endParaRPr>
          </a:p>
          <a:p>
            <a:endParaRPr lang="sv-SE" i="1">
              <a:cs typeface="Calibri"/>
            </a:endParaRPr>
          </a:p>
          <a:p>
            <a:endParaRPr lang="sv-SE">
              <a:cs typeface="Calibri"/>
            </a:endParaRPr>
          </a:p>
        </p:txBody>
      </p:sp>
    </p:spTree>
    <p:extLst>
      <p:ext uri="{BB962C8B-B14F-4D97-AF65-F5344CB8AC3E}">
        <p14:creationId xmlns:p14="http://schemas.microsoft.com/office/powerpoint/2010/main" val="926432658"/>
      </p:ext>
    </p:extLst>
  </p:cSld>
  <p:clrMapOvr>
    <a:masterClrMapping/>
  </p:clrMapOvr>
</p:sld>
</file>

<file path=ppt/theme/theme1.xml><?xml version="1.0" encoding="utf-8"?>
<a:theme xmlns:a="http://schemas.openxmlformats.org/drawingml/2006/main" name="Framtidsbild Nära vård 2030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2a1ebaa-9158-4abd-ae04-0bdebf4220b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9CBFF3586C76404384AF77044488C631" ma:contentTypeVersion="9" ma:contentTypeDescription="Skapa ett nytt dokument." ma:contentTypeScope="" ma:versionID="743826c35ff22664e344673cf903d6a2">
  <xsd:schema xmlns:xsd="http://www.w3.org/2001/XMLSchema" xmlns:xs="http://www.w3.org/2001/XMLSchema" xmlns:p="http://schemas.microsoft.com/office/2006/metadata/properties" xmlns:ns2="72a1ebaa-9158-4abd-ae04-0bdebf4220b0" xmlns:ns3="7bee1b83-3e8d-4099-9fe0-c5bc2e551152" targetNamespace="http://schemas.microsoft.com/office/2006/metadata/properties" ma:root="true" ma:fieldsID="4bbab5e6e5a5a1cc6c0fa007da51846b" ns2:_="" ns3:_="">
    <xsd:import namespace="72a1ebaa-9158-4abd-ae04-0bdebf4220b0"/>
    <xsd:import namespace="7bee1b83-3e8d-4099-9fe0-c5bc2e55115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a1ebaa-9158-4abd-ae04-0bdebf4220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markeringar" ma:readOnly="false" ma:fieldId="{5cf76f15-5ced-4ddc-b409-7134ff3c332f}" ma:taxonomyMulti="true" ma:sspId="76f01679-147b-433d-bdef-1970141a7dae" ma:termSetId="09814cd3-568e-fe90-9814-8d621ff8fb84" ma:anchorId="fba54fb3-c3e1-fe81-a776-ca4b69148c4d" ma:open="true" ma:isKeyword="false">
      <xsd:complexType>
        <xsd:sequence>
          <xsd:element ref="pc:Terms" minOccurs="0" maxOccurs="1"/>
        </xsd:sequence>
      </xsd:complex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ee1b83-3e8d-4099-9fe0-c5bc2e551152" elementFormDefault="qualified">
    <xsd:import namespace="http://schemas.microsoft.com/office/2006/documentManagement/types"/>
    <xsd:import namespace="http://schemas.microsoft.com/office/infopath/2007/PartnerControls"/>
    <xsd:element name="SharedWithUsers" ma:index="15"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BB4A9F-2E06-4EFB-8336-9A7707359A56}">
  <ds:schemaRefs>
    <ds:schemaRef ds:uri="http://schemas.microsoft.com/sharepoint/v3/contenttype/forms"/>
  </ds:schemaRefs>
</ds:datastoreItem>
</file>

<file path=customXml/itemProps2.xml><?xml version="1.0" encoding="utf-8"?>
<ds:datastoreItem xmlns:ds="http://schemas.openxmlformats.org/officeDocument/2006/customXml" ds:itemID="{41E353FD-803C-4E46-93C1-46F826D3BF5C}">
  <ds:schemaRefs>
    <ds:schemaRef ds:uri="72a1ebaa-9158-4abd-ae04-0bdebf4220b0"/>
    <ds:schemaRef ds:uri="7bee1b83-3e8d-4099-9fe0-c5bc2e55115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41064DD-9B2A-4B59-BEA9-F1FA99EA05EF}">
  <ds:schemaRefs>
    <ds:schemaRef ds:uri="72a1ebaa-9158-4abd-ae04-0bdebf4220b0"/>
    <ds:schemaRef ds:uri="7bee1b83-3e8d-4099-9fe0-c5bc2e55115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Bredbild</PresentationFormat>
  <Slides>11</Slides>
  <Notes>2</Notes>
  <HiddenSlides>0</HiddenSlides>
  <ScaleCrop>false</ScaleCrop>
  <HeadingPairs>
    <vt:vector size="4" baseType="variant">
      <vt:variant>
        <vt:lpstr>Tema</vt:lpstr>
      </vt:variant>
      <vt:variant>
        <vt:i4>2</vt:i4>
      </vt:variant>
      <vt:variant>
        <vt:lpstr>Bildrubriker</vt:lpstr>
      </vt:variant>
      <vt:variant>
        <vt:i4>11</vt:i4>
      </vt:variant>
    </vt:vector>
  </HeadingPairs>
  <TitlesOfParts>
    <vt:vector size="13" baseType="lpstr">
      <vt:lpstr>Framtidsbild Nära vård 2030 -tema</vt:lpstr>
      <vt:lpstr>Office-tema</vt:lpstr>
      <vt:lpstr>PowerPoint-presentation</vt:lpstr>
      <vt:lpstr>Definition Psykisk ohälsa Ett samlingsbegrepp för tillstånd av olika svårighetsgrad och varaktighet  </vt:lpstr>
      <vt:lpstr>Diskutera varför det är viktigt att hjälpas åt att förstå orsakerna bakom symtomen</vt:lpstr>
      <vt:lpstr>Detta vill vi tillsammans uppnå: </vt:lpstr>
      <vt:lpstr>PowerPoint-presentation</vt:lpstr>
      <vt:lpstr>PowerPoint-presentation</vt:lpstr>
      <vt:lpstr>PowerPoint-presentation</vt:lpstr>
      <vt:lpstr>Titta tillsammans på webbsidan SAMSSS rutinen </vt:lpstr>
      <vt:lpstr>Avvikelser förbättrar samverkan</vt:lpstr>
      <vt:lpstr>Diskussionsuppgift:  </vt:lpstr>
      <vt:lpstr>Det ska vara lätt att göra rätt!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Victoria Bertilsson</dc:creator>
  <cp:revision>3</cp:revision>
  <cp:lastPrinted>2023-01-30T12:07:19Z</cp:lastPrinted>
  <dcterms:created xsi:type="dcterms:W3CDTF">2022-03-03T10:26:16Z</dcterms:created>
  <dcterms:modified xsi:type="dcterms:W3CDTF">2023-04-05T08:37:05Z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0x0101009CBFF3586C76404384AF77044488C631</vt:lpwstr>
  </property>
  <property fmtid="{D5CDD505-2E9C-101B-9397-08002B2CF9AE}" pid="3" name="MediaServiceImageTags">
    <vt:lpwstr/>
  </property>
</Properties>
</file>